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68" r:id="rId6"/>
    <p:sldId id="262" r:id="rId7"/>
    <p:sldId id="263" r:id="rId8"/>
    <p:sldId id="269" r:id="rId9"/>
    <p:sldId id="264" r:id="rId10"/>
    <p:sldId id="265" r:id="rId11"/>
    <p:sldId id="270" r:id="rId12"/>
    <p:sldId id="266" r:id="rId13"/>
    <p:sldId id="267" r:id="rId14"/>
    <p:sldId id="272" r:id="rId15"/>
    <p:sldId id="275" r:id="rId16"/>
    <p:sldId id="273" r:id="rId17"/>
    <p:sldId id="274" r:id="rId18"/>
    <p:sldId id="277" r:id="rId19"/>
    <p:sldId id="276" r:id="rId20"/>
    <p:sldId id="271" r:id="rId21"/>
    <p:sldId id="27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ext Response Questions and Acitivitys" id="{5F5FBF87-65FA-40DC-806C-0AEB7A60B7F4}">
          <p14:sldIdLst>
            <p14:sldId id="256"/>
            <p14:sldId id="268"/>
            <p14:sldId id="262"/>
            <p14:sldId id="263"/>
            <p14:sldId id="269"/>
            <p14:sldId id="264"/>
            <p14:sldId id="265"/>
            <p14:sldId id="270"/>
            <p14:sldId id="266"/>
            <p14:sldId id="267"/>
            <p14:sldId id="272"/>
            <p14:sldId id="275"/>
            <p14:sldId id="273"/>
            <p14:sldId id="274"/>
            <p14:sldId id="277"/>
            <p14:sldId id="276"/>
            <p14:sldId id="271"/>
            <p14:sldId id="278"/>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04CA11-4CBF-4012-8237-687B1E93630D}" v="199" dt="2024-02-18T21:45:40.060"/>
    <p1510:client id="{9657FAA2-A331-4628-B7EA-2DC499D5D255}" vWet="2" dt="2024-02-21T03:03:36.765"/>
    <p1510:client id="{C7C5A4D7-0A75-4D19-9B57-7F77E680FD10}" v="905" vWet="907" dt="2024-02-21T22:22:25.396"/>
    <p1510:client id="{FE37C811-1C4F-4719-85B2-C79F453953F0}" v="6" dt="2024-02-22T02:27:41.9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28"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ri Lancaster 2" userId="S::tori.lancaster2@education.vic.gov.au::c5415c24-d375-4bb0-8b2f-1486c2d6607f" providerId="AD" clId="Web-{9A4AFFFC-7EC3-F99B-44BC-3EA2C035E0EB}"/>
    <pc:docChg chg="modSld">
      <pc:chgData name="Tori Lancaster 2" userId="S::tori.lancaster2@education.vic.gov.au::c5415c24-d375-4bb0-8b2f-1486c2d6607f" providerId="AD" clId="Web-{9A4AFFFC-7EC3-F99B-44BC-3EA2C035E0EB}" dt="2024-02-11T23:15:39.813" v="3" actId="14100"/>
      <pc:docMkLst>
        <pc:docMk/>
      </pc:docMkLst>
      <pc:sldChg chg="modSp">
        <pc:chgData name="Tori Lancaster 2" userId="S::tori.lancaster2@education.vic.gov.au::c5415c24-d375-4bb0-8b2f-1486c2d6607f" providerId="AD" clId="Web-{9A4AFFFC-7EC3-F99B-44BC-3EA2C035E0EB}" dt="2024-02-11T22:53:03.963" v="1" actId="1076"/>
        <pc:sldMkLst>
          <pc:docMk/>
          <pc:sldMk cId="109857222" sldId="256"/>
        </pc:sldMkLst>
        <pc:spChg chg="mod">
          <ac:chgData name="Tori Lancaster 2" userId="S::tori.lancaster2@education.vic.gov.au::c5415c24-d375-4bb0-8b2f-1486c2d6607f" providerId="AD" clId="Web-{9A4AFFFC-7EC3-F99B-44BC-3EA2C035E0EB}" dt="2024-02-11T22:52:58.931" v="0" actId="1076"/>
          <ac:spMkLst>
            <pc:docMk/>
            <pc:sldMk cId="109857222" sldId="256"/>
            <ac:spMk id="2" creationId="{00000000-0000-0000-0000-000000000000}"/>
          </ac:spMkLst>
        </pc:spChg>
        <pc:spChg chg="mod">
          <ac:chgData name="Tori Lancaster 2" userId="S::tori.lancaster2@education.vic.gov.au::c5415c24-d375-4bb0-8b2f-1486c2d6607f" providerId="AD" clId="Web-{9A4AFFFC-7EC3-F99B-44BC-3EA2C035E0EB}" dt="2024-02-11T22:53:03.963" v="1" actId="1076"/>
          <ac:spMkLst>
            <pc:docMk/>
            <pc:sldMk cId="109857222" sldId="256"/>
            <ac:spMk id="13" creationId="{C49B496F-B586-9F13-27D7-C994F1991FBB}"/>
          </ac:spMkLst>
        </pc:spChg>
      </pc:sldChg>
      <pc:sldChg chg="modSp">
        <pc:chgData name="Tori Lancaster 2" userId="S::tori.lancaster2@education.vic.gov.au::c5415c24-d375-4bb0-8b2f-1486c2d6607f" providerId="AD" clId="Web-{9A4AFFFC-7EC3-F99B-44BC-3EA2C035E0EB}" dt="2024-02-11T23:15:39.813" v="3" actId="14100"/>
        <pc:sldMkLst>
          <pc:docMk/>
          <pc:sldMk cId="2083799340" sldId="263"/>
        </pc:sldMkLst>
        <pc:spChg chg="mod">
          <ac:chgData name="Tori Lancaster 2" userId="S::tori.lancaster2@education.vic.gov.au::c5415c24-d375-4bb0-8b2f-1486c2d6607f" providerId="AD" clId="Web-{9A4AFFFC-7EC3-F99B-44BC-3EA2C035E0EB}" dt="2024-02-11T23:15:39.813" v="3" actId="14100"/>
          <ac:spMkLst>
            <pc:docMk/>
            <pc:sldMk cId="2083799340" sldId="263"/>
            <ac:spMk id="13" creationId="{C49B496F-B586-9F13-27D7-C994F1991FBB}"/>
          </ac:spMkLst>
        </pc:spChg>
      </pc:sldChg>
    </pc:docChg>
  </pc:docChgLst>
  <pc:docChgLst>
    <pc:chgData name="Daniel Gervasoni" userId="3cfb89c8-f653-4b5b-9ec4-3766d3fbc8bc" providerId="ADAL" clId="{5704CA11-4CBF-4012-8237-687B1E93630D}"/>
    <pc:docChg chg="undo redo custSel addSld delSld modSld sldOrd modSection">
      <pc:chgData name="Daniel Gervasoni" userId="3cfb89c8-f653-4b5b-9ec4-3766d3fbc8bc" providerId="ADAL" clId="{5704CA11-4CBF-4012-8237-687B1E93630D}" dt="2024-02-21T22:35:49.467" v="4985" actId="1076"/>
      <pc:docMkLst>
        <pc:docMk/>
      </pc:docMkLst>
      <pc:sldChg chg="modSp mod">
        <pc:chgData name="Daniel Gervasoni" userId="3cfb89c8-f653-4b5b-9ec4-3766d3fbc8bc" providerId="ADAL" clId="{5704CA11-4CBF-4012-8237-687B1E93630D}" dt="2024-02-18T02:06:56.363" v="3036" actId="20577"/>
        <pc:sldMkLst>
          <pc:docMk/>
          <pc:sldMk cId="109857222" sldId="256"/>
        </pc:sldMkLst>
        <pc:spChg chg="mod">
          <ac:chgData name="Daniel Gervasoni" userId="3cfb89c8-f653-4b5b-9ec4-3766d3fbc8bc" providerId="ADAL" clId="{5704CA11-4CBF-4012-8237-687B1E93630D}" dt="2024-02-18T02:06:26.605" v="3026" actId="1076"/>
          <ac:spMkLst>
            <pc:docMk/>
            <pc:sldMk cId="109857222" sldId="256"/>
            <ac:spMk id="2" creationId="{00000000-0000-0000-0000-000000000000}"/>
          </ac:spMkLst>
        </pc:spChg>
        <pc:spChg chg="mod">
          <ac:chgData name="Daniel Gervasoni" userId="3cfb89c8-f653-4b5b-9ec4-3766d3fbc8bc" providerId="ADAL" clId="{5704CA11-4CBF-4012-8237-687B1E93630D}" dt="2024-02-18T02:06:56.363" v="3036" actId="20577"/>
          <ac:spMkLst>
            <pc:docMk/>
            <pc:sldMk cId="109857222" sldId="256"/>
            <ac:spMk id="13" creationId="{C49B496F-B586-9F13-27D7-C994F1991FBB}"/>
          </ac:spMkLst>
        </pc:spChg>
      </pc:sldChg>
      <pc:sldChg chg="modSp mod">
        <pc:chgData name="Daniel Gervasoni" userId="3cfb89c8-f653-4b5b-9ec4-3766d3fbc8bc" providerId="ADAL" clId="{5704CA11-4CBF-4012-8237-687B1E93630D}" dt="2024-02-12T21:10:59.325" v="1251" actId="20577"/>
        <pc:sldMkLst>
          <pc:docMk/>
          <pc:sldMk cId="4108134408" sldId="264"/>
        </pc:sldMkLst>
        <pc:spChg chg="mod">
          <ac:chgData name="Daniel Gervasoni" userId="3cfb89c8-f653-4b5b-9ec4-3766d3fbc8bc" providerId="ADAL" clId="{5704CA11-4CBF-4012-8237-687B1E93630D}" dt="2024-02-12T21:10:59.325" v="1251" actId="20577"/>
          <ac:spMkLst>
            <pc:docMk/>
            <pc:sldMk cId="4108134408" sldId="264"/>
            <ac:spMk id="13" creationId="{C49B496F-B586-9F13-27D7-C994F1991FBB}"/>
          </ac:spMkLst>
        </pc:spChg>
      </pc:sldChg>
      <pc:sldChg chg="addSp modSp mod">
        <pc:chgData name="Daniel Gervasoni" userId="3cfb89c8-f653-4b5b-9ec4-3766d3fbc8bc" providerId="ADAL" clId="{5704CA11-4CBF-4012-8237-687B1E93630D}" dt="2024-02-13T08:39:50.834" v="1603" actId="20577"/>
        <pc:sldMkLst>
          <pc:docMk/>
          <pc:sldMk cId="2057349220" sldId="265"/>
        </pc:sldMkLst>
        <pc:spChg chg="mod">
          <ac:chgData name="Daniel Gervasoni" userId="3cfb89c8-f653-4b5b-9ec4-3766d3fbc8bc" providerId="ADAL" clId="{5704CA11-4CBF-4012-8237-687B1E93630D}" dt="2024-02-13T08:39:50.834" v="1603" actId="20577"/>
          <ac:spMkLst>
            <pc:docMk/>
            <pc:sldMk cId="2057349220" sldId="265"/>
            <ac:spMk id="13" creationId="{C49B496F-B586-9F13-27D7-C994F1991FBB}"/>
          </ac:spMkLst>
        </pc:spChg>
        <pc:picChg chg="add mod">
          <ac:chgData name="Daniel Gervasoni" userId="3cfb89c8-f653-4b5b-9ec4-3766d3fbc8bc" providerId="ADAL" clId="{5704CA11-4CBF-4012-8237-687B1E93630D}" dt="2024-02-13T08:39:47.872" v="1595" actId="1076"/>
          <ac:picMkLst>
            <pc:docMk/>
            <pc:sldMk cId="2057349220" sldId="265"/>
            <ac:picMk id="4" creationId="{EF3179A4-5830-1B9A-3BA9-BC1EA9E53279}"/>
          </ac:picMkLst>
        </pc:picChg>
      </pc:sldChg>
      <pc:sldChg chg="modSp mod">
        <pc:chgData name="Daniel Gervasoni" userId="3cfb89c8-f653-4b5b-9ec4-3766d3fbc8bc" providerId="ADAL" clId="{5704CA11-4CBF-4012-8237-687B1E93630D}" dt="2024-02-16T01:45:27.747" v="1864" actId="114"/>
        <pc:sldMkLst>
          <pc:docMk/>
          <pc:sldMk cId="3763053667" sldId="266"/>
        </pc:sldMkLst>
        <pc:spChg chg="mod">
          <ac:chgData name="Daniel Gervasoni" userId="3cfb89c8-f653-4b5b-9ec4-3766d3fbc8bc" providerId="ADAL" clId="{5704CA11-4CBF-4012-8237-687B1E93630D}" dt="2024-02-16T01:45:27.747" v="1864" actId="114"/>
          <ac:spMkLst>
            <pc:docMk/>
            <pc:sldMk cId="3763053667" sldId="266"/>
            <ac:spMk id="13" creationId="{C49B496F-B586-9F13-27D7-C994F1991FBB}"/>
          </ac:spMkLst>
        </pc:spChg>
      </pc:sldChg>
      <pc:sldChg chg="modSp mod">
        <pc:chgData name="Daniel Gervasoni" userId="3cfb89c8-f653-4b5b-9ec4-3766d3fbc8bc" providerId="ADAL" clId="{5704CA11-4CBF-4012-8237-687B1E93630D}" dt="2024-02-18T21:41:57.449" v="4959" actId="255"/>
        <pc:sldMkLst>
          <pc:docMk/>
          <pc:sldMk cId="78474682" sldId="267"/>
        </pc:sldMkLst>
        <pc:spChg chg="mod">
          <ac:chgData name="Daniel Gervasoni" userId="3cfb89c8-f653-4b5b-9ec4-3766d3fbc8bc" providerId="ADAL" clId="{5704CA11-4CBF-4012-8237-687B1E93630D}" dt="2024-02-13T19:59:01.564" v="1698" actId="20577"/>
          <ac:spMkLst>
            <pc:docMk/>
            <pc:sldMk cId="78474682" sldId="267"/>
            <ac:spMk id="2" creationId="{00000000-0000-0000-0000-000000000000}"/>
          </ac:spMkLst>
        </pc:spChg>
        <pc:spChg chg="mod">
          <ac:chgData name="Daniel Gervasoni" userId="3cfb89c8-f653-4b5b-9ec4-3766d3fbc8bc" providerId="ADAL" clId="{5704CA11-4CBF-4012-8237-687B1E93630D}" dt="2024-02-18T21:41:57.449" v="4959" actId="255"/>
          <ac:spMkLst>
            <pc:docMk/>
            <pc:sldMk cId="78474682" sldId="267"/>
            <ac:spMk id="13" creationId="{C49B496F-B586-9F13-27D7-C994F1991FBB}"/>
          </ac:spMkLst>
        </pc:spChg>
      </pc:sldChg>
      <pc:sldChg chg="add">
        <pc:chgData name="Daniel Gervasoni" userId="3cfb89c8-f653-4b5b-9ec4-3766d3fbc8bc" providerId="ADAL" clId="{5704CA11-4CBF-4012-8237-687B1E93630D}" dt="2024-02-10T21:34:01.406" v="55" actId="2890"/>
        <pc:sldMkLst>
          <pc:docMk/>
          <pc:sldMk cId="645392311" sldId="268"/>
        </pc:sldMkLst>
      </pc:sldChg>
      <pc:sldChg chg="modSp add mod">
        <pc:chgData name="Daniel Gervasoni" userId="3cfb89c8-f653-4b5b-9ec4-3766d3fbc8bc" providerId="ADAL" clId="{5704CA11-4CBF-4012-8237-687B1E93630D}" dt="2024-02-10T22:43:29.839" v="1196" actId="114"/>
        <pc:sldMkLst>
          <pc:docMk/>
          <pc:sldMk cId="1125062181" sldId="269"/>
        </pc:sldMkLst>
        <pc:spChg chg="mod">
          <ac:chgData name="Daniel Gervasoni" userId="3cfb89c8-f653-4b5b-9ec4-3766d3fbc8bc" providerId="ADAL" clId="{5704CA11-4CBF-4012-8237-687B1E93630D}" dt="2024-02-10T21:46:51.820" v="397" actId="1076"/>
          <ac:spMkLst>
            <pc:docMk/>
            <pc:sldMk cId="1125062181" sldId="269"/>
            <ac:spMk id="2" creationId="{00000000-0000-0000-0000-000000000000}"/>
          </ac:spMkLst>
        </pc:spChg>
        <pc:spChg chg="mod">
          <ac:chgData name="Daniel Gervasoni" userId="3cfb89c8-f653-4b5b-9ec4-3766d3fbc8bc" providerId="ADAL" clId="{5704CA11-4CBF-4012-8237-687B1E93630D}" dt="2024-02-10T22:43:29.839" v="1196" actId="114"/>
          <ac:spMkLst>
            <pc:docMk/>
            <pc:sldMk cId="1125062181" sldId="269"/>
            <ac:spMk id="13" creationId="{C49B496F-B586-9F13-27D7-C994F1991FBB}"/>
          </ac:spMkLst>
        </pc:spChg>
      </pc:sldChg>
      <pc:sldChg chg="modSp add mod ord">
        <pc:chgData name="Daniel Gervasoni" userId="3cfb89c8-f653-4b5b-9ec4-3766d3fbc8bc" providerId="ADAL" clId="{5704CA11-4CBF-4012-8237-687B1E93630D}" dt="2024-02-16T00:56:56.514" v="1852" actId="20577"/>
        <pc:sldMkLst>
          <pc:docMk/>
          <pc:sldMk cId="2508035757" sldId="270"/>
        </pc:sldMkLst>
        <pc:spChg chg="mod">
          <ac:chgData name="Daniel Gervasoni" userId="3cfb89c8-f653-4b5b-9ec4-3766d3fbc8bc" providerId="ADAL" clId="{5704CA11-4CBF-4012-8237-687B1E93630D}" dt="2024-02-10T22:34:09.833" v="999" actId="1076"/>
          <ac:spMkLst>
            <pc:docMk/>
            <pc:sldMk cId="2508035757" sldId="270"/>
            <ac:spMk id="2" creationId="{00000000-0000-0000-0000-000000000000}"/>
          </ac:spMkLst>
        </pc:spChg>
        <pc:spChg chg="mod">
          <ac:chgData name="Daniel Gervasoni" userId="3cfb89c8-f653-4b5b-9ec4-3766d3fbc8bc" providerId="ADAL" clId="{5704CA11-4CBF-4012-8237-687B1E93630D}" dt="2024-02-16T00:56:56.514" v="1852" actId="20577"/>
          <ac:spMkLst>
            <pc:docMk/>
            <pc:sldMk cId="2508035757" sldId="270"/>
            <ac:spMk id="13" creationId="{C49B496F-B586-9F13-27D7-C994F1991FBB}"/>
          </ac:spMkLst>
        </pc:spChg>
      </pc:sldChg>
      <pc:sldChg chg="addSp delSp modSp add mod">
        <pc:chgData name="Daniel Gervasoni" userId="3cfb89c8-f653-4b5b-9ec4-3766d3fbc8bc" providerId="ADAL" clId="{5704CA11-4CBF-4012-8237-687B1E93630D}" dt="2024-02-18T04:12:12.460" v="4946" actId="20577"/>
        <pc:sldMkLst>
          <pc:docMk/>
          <pc:sldMk cId="863884633" sldId="271"/>
        </pc:sldMkLst>
        <pc:spChg chg="mod">
          <ac:chgData name="Daniel Gervasoni" userId="3cfb89c8-f653-4b5b-9ec4-3766d3fbc8bc" providerId="ADAL" clId="{5704CA11-4CBF-4012-8237-687B1E93630D}" dt="2024-02-18T04:04:04.950" v="4585" actId="20577"/>
          <ac:spMkLst>
            <pc:docMk/>
            <pc:sldMk cId="863884633" sldId="271"/>
            <ac:spMk id="2" creationId="{00000000-0000-0000-0000-000000000000}"/>
          </ac:spMkLst>
        </pc:spChg>
        <pc:spChg chg="add del mod">
          <ac:chgData name="Daniel Gervasoni" userId="3cfb89c8-f653-4b5b-9ec4-3766d3fbc8bc" providerId="ADAL" clId="{5704CA11-4CBF-4012-8237-687B1E93630D}" dt="2024-02-18T04:12:12.460" v="4946" actId="20577"/>
          <ac:spMkLst>
            <pc:docMk/>
            <pc:sldMk cId="863884633" sldId="271"/>
            <ac:spMk id="13" creationId="{C49B496F-B586-9F13-27D7-C994F1991FBB}"/>
          </ac:spMkLst>
        </pc:spChg>
        <pc:picChg chg="add del mod">
          <ac:chgData name="Daniel Gervasoni" userId="3cfb89c8-f653-4b5b-9ec4-3766d3fbc8bc" providerId="ADAL" clId="{5704CA11-4CBF-4012-8237-687B1E93630D}" dt="2024-02-17T21:09:29.833" v="3023" actId="478"/>
          <ac:picMkLst>
            <pc:docMk/>
            <pc:sldMk cId="863884633" sldId="271"/>
            <ac:picMk id="4" creationId="{9D5F8D5C-21B6-CBF0-5F92-BA063A0CACE5}"/>
          </ac:picMkLst>
        </pc:picChg>
      </pc:sldChg>
      <pc:sldChg chg="new del">
        <pc:chgData name="Daniel Gervasoni" userId="3cfb89c8-f653-4b5b-9ec4-3766d3fbc8bc" providerId="ADAL" clId="{5704CA11-4CBF-4012-8237-687B1E93630D}" dt="2024-02-13T19:42:37.541" v="1607" actId="2696"/>
        <pc:sldMkLst>
          <pc:docMk/>
          <pc:sldMk cId="2438374566" sldId="271"/>
        </pc:sldMkLst>
      </pc:sldChg>
      <pc:sldChg chg="modSp mod">
        <pc:chgData name="Daniel Gervasoni" userId="3cfb89c8-f653-4b5b-9ec4-3766d3fbc8bc" providerId="ADAL" clId="{5704CA11-4CBF-4012-8237-687B1E93630D}" dt="2024-02-18T03:24:34.080" v="4034" actId="114"/>
        <pc:sldMkLst>
          <pc:docMk/>
          <pc:sldMk cId="4117428546" sldId="272"/>
        </pc:sldMkLst>
        <pc:spChg chg="mod">
          <ac:chgData name="Daniel Gervasoni" userId="3cfb89c8-f653-4b5b-9ec4-3766d3fbc8bc" providerId="ADAL" clId="{5704CA11-4CBF-4012-8237-687B1E93630D}" dt="2024-02-18T03:24:34.080" v="4034" actId="114"/>
          <ac:spMkLst>
            <pc:docMk/>
            <pc:sldMk cId="4117428546" sldId="272"/>
            <ac:spMk id="13" creationId="{C49B496F-B586-9F13-27D7-C994F1991FBB}"/>
          </ac:spMkLst>
        </pc:spChg>
      </pc:sldChg>
      <pc:sldChg chg="addSp modSp add mod">
        <pc:chgData name="Daniel Gervasoni" userId="3cfb89c8-f653-4b5b-9ec4-3766d3fbc8bc" providerId="ADAL" clId="{5704CA11-4CBF-4012-8237-687B1E93630D}" dt="2024-02-21T22:35:49.467" v="4985" actId="1076"/>
        <pc:sldMkLst>
          <pc:docMk/>
          <pc:sldMk cId="1359586304" sldId="273"/>
        </pc:sldMkLst>
        <pc:spChg chg="mod">
          <ac:chgData name="Daniel Gervasoni" userId="3cfb89c8-f653-4b5b-9ec4-3766d3fbc8bc" providerId="ADAL" clId="{5704CA11-4CBF-4012-8237-687B1E93630D}" dt="2024-02-17T21:05:53.328" v="2981" actId="20577"/>
          <ac:spMkLst>
            <pc:docMk/>
            <pc:sldMk cId="1359586304" sldId="273"/>
            <ac:spMk id="2" creationId="{00000000-0000-0000-0000-000000000000}"/>
          </ac:spMkLst>
        </pc:spChg>
        <pc:spChg chg="mod">
          <ac:chgData name="Daniel Gervasoni" userId="3cfb89c8-f653-4b5b-9ec4-3766d3fbc8bc" providerId="ADAL" clId="{5704CA11-4CBF-4012-8237-687B1E93630D}" dt="2024-02-18T02:53:47.887" v="3669" actId="20577"/>
          <ac:spMkLst>
            <pc:docMk/>
            <pc:sldMk cId="1359586304" sldId="273"/>
            <ac:spMk id="13" creationId="{C49B496F-B586-9F13-27D7-C994F1991FBB}"/>
          </ac:spMkLst>
        </pc:spChg>
        <pc:picChg chg="add mod">
          <ac:chgData name="Daniel Gervasoni" userId="3cfb89c8-f653-4b5b-9ec4-3766d3fbc8bc" providerId="ADAL" clId="{5704CA11-4CBF-4012-8237-687B1E93630D}" dt="2024-02-21T22:35:49.467" v="4985" actId="1076"/>
          <ac:picMkLst>
            <pc:docMk/>
            <pc:sldMk cId="1359586304" sldId="273"/>
            <ac:picMk id="3" creationId="{6AFD5F5B-6D98-7401-3551-969C20C44789}"/>
          </ac:picMkLst>
        </pc:picChg>
      </pc:sldChg>
      <pc:sldChg chg="delSp modSp add mod">
        <pc:chgData name="Daniel Gervasoni" userId="3cfb89c8-f653-4b5b-9ec4-3766d3fbc8bc" providerId="ADAL" clId="{5704CA11-4CBF-4012-8237-687B1E93630D}" dt="2024-02-18T03:41:18.345" v="4483" actId="20577"/>
        <pc:sldMkLst>
          <pc:docMk/>
          <pc:sldMk cId="1535188639" sldId="274"/>
        </pc:sldMkLst>
        <pc:spChg chg="mod">
          <ac:chgData name="Daniel Gervasoni" userId="3cfb89c8-f653-4b5b-9ec4-3766d3fbc8bc" providerId="ADAL" clId="{5704CA11-4CBF-4012-8237-687B1E93630D}" dt="2024-02-17T21:08:43.533" v="3009" actId="20577"/>
          <ac:spMkLst>
            <pc:docMk/>
            <pc:sldMk cId="1535188639" sldId="274"/>
            <ac:spMk id="2" creationId="{00000000-0000-0000-0000-000000000000}"/>
          </ac:spMkLst>
        </pc:spChg>
        <pc:spChg chg="mod">
          <ac:chgData name="Daniel Gervasoni" userId="3cfb89c8-f653-4b5b-9ec4-3766d3fbc8bc" providerId="ADAL" clId="{5704CA11-4CBF-4012-8237-687B1E93630D}" dt="2024-02-18T03:41:18.345" v="4483" actId="20577"/>
          <ac:spMkLst>
            <pc:docMk/>
            <pc:sldMk cId="1535188639" sldId="274"/>
            <ac:spMk id="13" creationId="{C49B496F-B586-9F13-27D7-C994F1991FBB}"/>
          </ac:spMkLst>
        </pc:spChg>
        <pc:picChg chg="del">
          <ac:chgData name="Daniel Gervasoni" userId="3cfb89c8-f653-4b5b-9ec4-3766d3fbc8bc" providerId="ADAL" clId="{5704CA11-4CBF-4012-8237-687B1E93630D}" dt="2024-02-18T02:54:04.306" v="3671" actId="478"/>
          <ac:picMkLst>
            <pc:docMk/>
            <pc:sldMk cId="1535188639" sldId="274"/>
            <ac:picMk id="3" creationId="{6AFD5F5B-6D98-7401-3551-969C20C44789}"/>
          </ac:picMkLst>
        </pc:picChg>
      </pc:sldChg>
      <pc:sldChg chg="modSp add mod ord">
        <pc:chgData name="Daniel Gervasoni" userId="3cfb89c8-f653-4b5b-9ec4-3766d3fbc8bc" providerId="ADAL" clId="{5704CA11-4CBF-4012-8237-687B1E93630D}" dt="2024-02-21T22:21:04.115" v="4981" actId="20577"/>
        <pc:sldMkLst>
          <pc:docMk/>
          <pc:sldMk cId="1015021446" sldId="275"/>
        </pc:sldMkLst>
        <pc:spChg chg="mod">
          <ac:chgData name="Daniel Gervasoni" userId="3cfb89c8-f653-4b5b-9ec4-3766d3fbc8bc" providerId="ADAL" clId="{5704CA11-4CBF-4012-8237-687B1E93630D}" dt="2024-02-18T02:05:27.696" v="3025" actId="20577"/>
          <ac:spMkLst>
            <pc:docMk/>
            <pc:sldMk cId="1015021446" sldId="275"/>
            <ac:spMk id="2" creationId="{00000000-0000-0000-0000-000000000000}"/>
          </ac:spMkLst>
        </pc:spChg>
        <pc:spChg chg="mod">
          <ac:chgData name="Daniel Gervasoni" userId="3cfb89c8-f653-4b5b-9ec4-3766d3fbc8bc" providerId="ADAL" clId="{5704CA11-4CBF-4012-8237-687B1E93630D}" dt="2024-02-21T22:21:04.115" v="4981" actId="20577"/>
          <ac:spMkLst>
            <pc:docMk/>
            <pc:sldMk cId="1015021446" sldId="275"/>
            <ac:spMk id="13" creationId="{C49B496F-B586-9F13-27D7-C994F1991FBB}"/>
          </ac:spMkLst>
        </pc:spChg>
      </pc:sldChg>
      <pc:sldChg chg="modSp add mod">
        <pc:chgData name="Daniel Gervasoni" userId="3cfb89c8-f653-4b5b-9ec4-3766d3fbc8bc" providerId="ADAL" clId="{5704CA11-4CBF-4012-8237-687B1E93630D}" dt="2024-02-18T03:55:30.754" v="4578" actId="20577"/>
        <pc:sldMkLst>
          <pc:docMk/>
          <pc:sldMk cId="3432056343" sldId="276"/>
        </pc:sldMkLst>
        <pc:spChg chg="mod">
          <ac:chgData name="Daniel Gervasoni" userId="3cfb89c8-f653-4b5b-9ec4-3766d3fbc8bc" providerId="ADAL" clId="{5704CA11-4CBF-4012-8237-687B1E93630D}" dt="2024-02-18T03:43:51.022" v="4491" actId="20577"/>
          <ac:spMkLst>
            <pc:docMk/>
            <pc:sldMk cId="3432056343" sldId="276"/>
            <ac:spMk id="2" creationId="{00000000-0000-0000-0000-000000000000}"/>
          </ac:spMkLst>
        </pc:spChg>
        <pc:spChg chg="mod">
          <ac:chgData name="Daniel Gervasoni" userId="3cfb89c8-f653-4b5b-9ec4-3766d3fbc8bc" providerId="ADAL" clId="{5704CA11-4CBF-4012-8237-687B1E93630D}" dt="2024-02-18T03:55:30.754" v="4578" actId="20577"/>
          <ac:spMkLst>
            <pc:docMk/>
            <pc:sldMk cId="3432056343" sldId="276"/>
            <ac:spMk id="13" creationId="{C49B496F-B586-9F13-27D7-C994F1991FBB}"/>
          </ac:spMkLst>
        </pc:spChg>
      </pc:sldChg>
      <pc:sldChg chg="modSp add mod ord">
        <pc:chgData name="Daniel Gervasoni" userId="3cfb89c8-f653-4b5b-9ec4-3766d3fbc8bc" providerId="ADAL" clId="{5704CA11-4CBF-4012-8237-687B1E93630D}" dt="2024-02-18T21:45:40.061" v="4978" actId="20577"/>
        <pc:sldMkLst>
          <pc:docMk/>
          <pc:sldMk cId="2709564120" sldId="277"/>
        </pc:sldMkLst>
        <pc:spChg chg="mod">
          <ac:chgData name="Daniel Gervasoni" userId="3cfb89c8-f653-4b5b-9ec4-3766d3fbc8bc" providerId="ADAL" clId="{5704CA11-4CBF-4012-8237-687B1E93630D}" dt="2024-02-18T04:09:40.658" v="4774" actId="20577"/>
          <ac:spMkLst>
            <pc:docMk/>
            <pc:sldMk cId="2709564120" sldId="277"/>
            <ac:spMk id="2" creationId="{00000000-0000-0000-0000-000000000000}"/>
          </ac:spMkLst>
        </pc:spChg>
        <pc:spChg chg="mod">
          <ac:chgData name="Daniel Gervasoni" userId="3cfb89c8-f653-4b5b-9ec4-3766d3fbc8bc" providerId="ADAL" clId="{5704CA11-4CBF-4012-8237-687B1E93630D}" dt="2024-02-18T21:45:40.061" v="4978" actId="20577"/>
          <ac:spMkLst>
            <pc:docMk/>
            <pc:sldMk cId="2709564120" sldId="277"/>
            <ac:spMk id="13" creationId="{C49B496F-B586-9F13-27D7-C994F1991FBB}"/>
          </ac:spMkLst>
        </pc:spChg>
      </pc:sldChg>
    </pc:docChg>
  </pc:docChgLst>
  <pc:docChgLst>
    <pc:chgData name="Kristy Montalto" userId="71fe0bf0-ede9-4f63-8879-a633a1682f5d" providerId="ADAL" clId="{FE37C811-1C4F-4719-85B2-C79F453953F0}"/>
    <pc:docChg chg="custSel modSld">
      <pc:chgData name="Kristy Montalto" userId="71fe0bf0-ede9-4f63-8879-a633a1682f5d" providerId="ADAL" clId="{FE37C811-1C4F-4719-85B2-C79F453953F0}" dt="2024-02-22T02:27:41.953" v="54" actId="5793"/>
      <pc:docMkLst>
        <pc:docMk/>
      </pc:docMkLst>
      <pc:sldChg chg="modSp mod">
        <pc:chgData name="Kristy Montalto" userId="71fe0bf0-ede9-4f63-8879-a633a1682f5d" providerId="ADAL" clId="{FE37C811-1C4F-4719-85B2-C79F453953F0}" dt="2024-02-08T21:24:41.226" v="9" actId="5793"/>
        <pc:sldMkLst>
          <pc:docMk/>
          <pc:sldMk cId="3029038687" sldId="262"/>
        </pc:sldMkLst>
        <pc:spChg chg="mod">
          <ac:chgData name="Kristy Montalto" userId="71fe0bf0-ede9-4f63-8879-a633a1682f5d" providerId="ADAL" clId="{FE37C811-1C4F-4719-85B2-C79F453953F0}" dt="2024-02-08T21:24:41.226" v="9" actId="5793"/>
          <ac:spMkLst>
            <pc:docMk/>
            <pc:sldMk cId="3029038687" sldId="262"/>
            <ac:spMk id="13" creationId="{C49B496F-B586-9F13-27D7-C994F1991FBB}"/>
          </ac:spMkLst>
        </pc:spChg>
      </pc:sldChg>
      <pc:sldChg chg="modSp mod">
        <pc:chgData name="Kristy Montalto" userId="71fe0bf0-ede9-4f63-8879-a633a1682f5d" providerId="ADAL" clId="{FE37C811-1C4F-4719-85B2-C79F453953F0}" dt="2024-02-13T02:51:45.938" v="48" actId="207"/>
        <pc:sldMkLst>
          <pc:docMk/>
          <pc:sldMk cId="4108134408" sldId="264"/>
        </pc:sldMkLst>
        <pc:spChg chg="mod">
          <ac:chgData name="Kristy Montalto" userId="71fe0bf0-ede9-4f63-8879-a633a1682f5d" providerId="ADAL" clId="{FE37C811-1C4F-4719-85B2-C79F453953F0}" dt="2024-02-13T02:51:45.938" v="48" actId="207"/>
          <ac:spMkLst>
            <pc:docMk/>
            <pc:sldMk cId="4108134408" sldId="264"/>
            <ac:spMk id="13" creationId="{C49B496F-B586-9F13-27D7-C994F1991FBB}"/>
          </ac:spMkLst>
        </pc:spChg>
      </pc:sldChg>
      <pc:sldChg chg="modSp mod">
        <pc:chgData name="Kristy Montalto" userId="71fe0bf0-ede9-4f63-8879-a633a1682f5d" providerId="ADAL" clId="{FE37C811-1C4F-4719-85B2-C79F453953F0}" dt="2024-02-22T02:27:41.953" v="54" actId="5793"/>
        <pc:sldMkLst>
          <pc:docMk/>
          <pc:sldMk cId="1535188639" sldId="274"/>
        </pc:sldMkLst>
        <pc:spChg chg="mod">
          <ac:chgData name="Kristy Montalto" userId="71fe0bf0-ede9-4f63-8879-a633a1682f5d" providerId="ADAL" clId="{FE37C811-1C4F-4719-85B2-C79F453953F0}" dt="2024-02-22T02:27:41.953" v="54" actId="5793"/>
          <ac:spMkLst>
            <pc:docMk/>
            <pc:sldMk cId="1535188639" sldId="274"/>
            <ac:spMk id="13" creationId="{C49B496F-B586-9F13-27D7-C994F1991FBB}"/>
          </ac:spMkLst>
        </pc:spChg>
      </pc:sldChg>
    </pc:docChg>
  </pc:docChgLst>
  <pc:docChgLst>
    <pc:chgData name="Cassandra Keath" userId="S::cassandra.keath@education.vic.gov.au::dc3a43e5-400a-4bcb-a3ea-88a761edcf45" providerId="AD" clId="Web-{1B0EAA69-28BC-1A01-784C-C42213EC10ED}"/>
    <pc:docChg chg="modSld">
      <pc:chgData name="Cassandra Keath" userId="S::cassandra.keath@education.vic.gov.au::dc3a43e5-400a-4bcb-a3ea-88a761edcf45" providerId="AD" clId="Web-{1B0EAA69-28BC-1A01-784C-C42213EC10ED}" dt="2024-02-08T23:15:22.069" v="1" actId="20577"/>
      <pc:docMkLst>
        <pc:docMk/>
      </pc:docMkLst>
      <pc:sldChg chg="modSp">
        <pc:chgData name="Cassandra Keath" userId="S::cassandra.keath@education.vic.gov.au::dc3a43e5-400a-4bcb-a3ea-88a761edcf45" providerId="AD" clId="Web-{1B0EAA69-28BC-1A01-784C-C42213EC10ED}" dt="2024-02-08T23:15:22.069" v="1" actId="20577"/>
        <pc:sldMkLst>
          <pc:docMk/>
          <pc:sldMk cId="3029038687" sldId="262"/>
        </pc:sldMkLst>
        <pc:spChg chg="mod">
          <ac:chgData name="Cassandra Keath" userId="S::cassandra.keath@education.vic.gov.au::dc3a43e5-400a-4bcb-a3ea-88a761edcf45" providerId="AD" clId="Web-{1B0EAA69-28BC-1A01-784C-C42213EC10ED}" dt="2024-02-08T23:15:22.069" v="1" actId="20577"/>
          <ac:spMkLst>
            <pc:docMk/>
            <pc:sldMk cId="3029038687" sldId="262"/>
            <ac:spMk id="13" creationId="{C49B496F-B586-9F13-27D7-C994F1991FBB}"/>
          </ac:spMkLst>
        </pc:spChg>
      </pc:sldChg>
    </pc:docChg>
  </pc:docChgLst>
  <pc:docChgLst>
    <pc:chgData name="Cassandra Keath" userId="dc3a43e5-400a-4bcb-a3ea-88a761edcf45" providerId="ADAL" clId="{C7C5A4D7-0A75-4D19-9B57-7F77E680FD10}"/>
    <pc:docChg chg="undo custSel addSld delSld modSld sldOrd addSection delSection modSection">
      <pc:chgData name="Cassandra Keath" userId="dc3a43e5-400a-4bcb-a3ea-88a761edcf45" providerId="ADAL" clId="{C7C5A4D7-0A75-4D19-9B57-7F77E680FD10}" dt="2024-02-21T03:22:23.849" v="3853" actId="113"/>
      <pc:docMkLst>
        <pc:docMk/>
      </pc:docMkLst>
      <pc:sldChg chg="addSp delSp modSp mod setBg">
        <pc:chgData name="Cassandra Keath" userId="dc3a43e5-400a-4bcb-a3ea-88a761edcf45" providerId="ADAL" clId="{C7C5A4D7-0A75-4D19-9B57-7F77E680FD10}" dt="2024-02-08T10:03:58.938" v="178" actId="1076"/>
        <pc:sldMkLst>
          <pc:docMk/>
          <pc:sldMk cId="109857222" sldId="256"/>
        </pc:sldMkLst>
        <pc:spChg chg="mod">
          <ac:chgData name="Cassandra Keath" userId="dc3a43e5-400a-4bcb-a3ea-88a761edcf45" providerId="ADAL" clId="{C7C5A4D7-0A75-4D19-9B57-7F77E680FD10}" dt="2024-02-08T09:59:50.453" v="102" actId="255"/>
          <ac:spMkLst>
            <pc:docMk/>
            <pc:sldMk cId="109857222" sldId="256"/>
            <ac:spMk id="2" creationId="{00000000-0000-0000-0000-000000000000}"/>
          </ac:spMkLst>
        </pc:spChg>
        <pc:spChg chg="del">
          <ac:chgData name="Cassandra Keath" userId="dc3a43e5-400a-4bcb-a3ea-88a761edcf45" providerId="ADAL" clId="{C7C5A4D7-0A75-4D19-9B57-7F77E680FD10}" dt="2024-02-08T09:57:57.817" v="45" actId="478"/>
          <ac:spMkLst>
            <pc:docMk/>
            <pc:sldMk cId="109857222" sldId="256"/>
            <ac:spMk id="3" creationId="{00000000-0000-0000-0000-000000000000}"/>
          </ac:spMkLst>
        </pc:spChg>
        <pc:spChg chg="add del mod">
          <ac:chgData name="Cassandra Keath" userId="dc3a43e5-400a-4bcb-a3ea-88a761edcf45" providerId="ADAL" clId="{C7C5A4D7-0A75-4D19-9B57-7F77E680FD10}" dt="2024-02-08T10:01:45.215" v="123" actId="478"/>
          <ac:spMkLst>
            <pc:docMk/>
            <pc:sldMk cId="109857222" sldId="256"/>
            <ac:spMk id="12" creationId="{4134B5F8-33C3-0EB0-D678-A43EA4663EF0}"/>
          </ac:spMkLst>
        </pc:spChg>
        <pc:spChg chg="add mod">
          <ac:chgData name="Cassandra Keath" userId="dc3a43e5-400a-4bcb-a3ea-88a761edcf45" providerId="ADAL" clId="{C7C5A4D7-0A75-4D19-9B57-7F77E680FD10}" dt="2024-02-08T10:03:58.938" v="178" actId="1076"/>
          <ac:spMkLst>
            <pc:docMk/>
            <pc:sldMk cId="109857222" sldId="256"/>
            <ac:spMk id="13" creationId="{C49B496F-B586-9F13-27D7-C994F1991FBB}"/>
          </ac:spMkLst>
        </pc:spChg>
        <pc:graphicFrameChg chg="add del mod">
          <ac:chgData name="Cassandra Keath" userId="dc3a43e5-400a-4bcb-a3ea-88a761edcf45" providerId="ADAL" clId="{C7C5A4D7-0A75-4D19-9B57-7F77E680FD10}" dt="2024-02-08T10:01:17.126" v="120" actId="478"/>
          <ac:graphicFrameMkLst>
            <pc:docMk/>
            <pc:sldMk cId="109857222" sldId="256"/>
            <ac:graphicFrameMk id="4" creationId="{9EC064E0-5A27-AF9F-D3E9-533806BB7DA1}"/>
          </ac:graphicFrameMkLst>
        </pc:graphicFrameChg>
        <pc:graphicFrameChg chg="add del mod">
          <ac:chgData name="Cassandra Keath" userId="dc3a43e5-400a-4bcb-a3ea-88a761edcf45" providerId="ADAL" clId="{C7C5A4D7-0A75-4D19-9B57-7F77E680FD10}" dt="2024-02-08T10:01:16.432" v="119" actId="478"/>
          <ac:graphicFrameMkLst>
            <pc:docMk/>
            <pc:sldMk cId="109857222" sldId="256"/>
            <ac:graphicFrameMk id="5" creationId="{791C9F4A-4C24-F891-73C5-5CFEEFE4E407}"/>
          </ac:graphicFrameMkLst>
        </pc:graphicFrameChg>
        <pc:graphicFrameChg chg="add del mod">
          <ac:chgData name="Cassandra Keath" userId="dc3a43e5-400a-4bcb-a3ea-88a761edcf45" providerId="ADAL" clId="{C7C5A4D7-0A75-4D19-9B57-7F77E680FD10}" dt="2024-02-08T10:01:15.630" v="118" actId="478"/>
          <ac:graphicFrameMkLst>
            <pc:docMk/>
            <pc:sldMk cId="109857222" sldId="256"/>
            <ac:graphicFrameMk id="6" creationId="{FF25FF6E-A658-06ED-2487-D83AAEBC58EF}"/>
          </ac:graphicFrameMkLst>
        </pc:graphicFrameChg>
        <pc:graphicFrameChg chg="add del mod">
          <ac:chgData name="Cassandra Keath" userId="dc3a43e5-400a-4bcb-a3ea-88a761edcf45" providerId="ADAL" clId="{C7C5A4D7-0A75-4D19-9B57-7F77E680FD10}" dt="2024-02-08T10:01:14.720" v="117" actId="478"/>
          <ac:graphicFrameMkLst>
            <pc:docMk/>
            <pc:sldMk cId="109857222" sldId="256"/>
            <ac:graphicFrameMk id="7" creationId="{2A1F993A-01CA-E8BA-730A-D48AB4A2DA16}"/>
          </ac:graphicFrameMkLst>
        </pc:graphicFrameChg>
        <pc:graphicFrameChg chg="add del mod">
          <ac:chgData name="Cassandra Keath" userId="dc3a43e5-400a-4bcb-a3ea-88a761edcf45" providerId="ADAL" clId="{C7C5A4D7-0A75-4D19-9B57-7F77E680FD10}" dt="2024-02-08T10:01:11.929" v="116" actId="478"/>
          <ac:graphicFrameMkLst>
            <pc:docMk/>
            <pc:sldMk cId="109857222" sldId="256"/>
            <ac:graphicFrameMk id="8" creationId="{AE1DFFFA-A3DA-B66F-13E6-252CA00DDB36}"/>
          </ac:graphicFrameMkLst>
        </pc:graphicFrameChg>
        <pc:graphicFrameChg chg="add del mod modGraphic">
          <ac:chgData name="Cassandra Keath" userId="dc3a43e5-400a-4bcb-a3ea-88a761edcf45" providerId="ADAL" clId="{C7C5A4D7-0A75-4D19-9B57-7F77E680FD10}" dt="2024-02-08T10:01:06.206" v="115" actId="478"/>
          <ac:graphicFrameMkLst>
            <pc:docMk/>
            <pc:sldMk cId="109857222" sldId="256"/>
            <ac:graphicFrameMk id="9" creationId="{0DF653F1-B5C2-003C-3199-601154474FEF}"/>
          </ac:graphicFrameMkLst>
        </pc:graphicFrameChg>
        <pc:graphicFrameChg chg="add del mod modGraphic">
          <ac:chgData name="Cassandra Keath" userId="dc3a43e5-400a-4bcb-a3ea-88a761edcf45" providerId="ADAL" clId="{C7C5A4D7-0A75-4D19-9B57-7F77E680FD10}" dt="2024-02-08T10:00:51.748" v="112" actId="478"/>
          <ac:graphicFrameMkLst>
            <pc:docMk/>
            <pc:sldMk cId="109857222" sldId="256"/>
            <ac:graphicFrameMk id="10" creationId="{AB1C799E-983D-CAEE-294B-A905250DC83C}"/>
          </ac:graphicFrameMkLst>
        </pc:graphicFrameChg>
        <pc:graphicFrameChg chg="add del mod modGraphic">
          <ac:chgData name="Cassandra Keath" userId="dc3a43e5-400a-4bcb-a3ea-88a761edcf45" providerId="ADAL" clId="{C7C5A4D7-0A75-4D19-9B57-7F77E680FD10}" dt="2024-02-08T10:00:46.025" v="109" actId="478"/>
          <ac:graphicFrameMkLst>
            <pc:docMk/>
            <pc:sldMk cId="109857222" sldId="256"/>
            <ac:graphicFrameMk id="11" creationId="{2F33955A-835F-88B4-82EA-365545954F14}"/>
          </ac:graphicFrameMkLst>
        </pc:graphicFrameChg>
      </pc:sldChg>
      <pc:sldChg chg="addSp delSp modSp add del mod">
        <pc:chgData name="Cassandra Keath" userId="dc3a43e5-400a-4bcb-a3ea-88a761edcf45" providerId="ADAL" clId="{C7C5A4D7-0A75-4D19-9B57-7F77E680FD10}" dt="2024-02-08T10:30:20.374" v="520" actId="47"/>
        <pc:sldMkLst>
          <pc:docMk/>
          <pc:sldMk cId="1439260282" sldId="257"/>
        </pc:sldMkLst>
        <pc:spChg chg="mod">
          <ac:chgData name="Cassandra Keath" userId="dc3a43e5-400a-4bcb-a3ea-88a761edcf45" providerId="ADAL" clId="{C7C5A4D7-0A75-4D19-9B57-7F77E680FD10}" dt="2024-02-08T10:02:55.833" v="146" actId="20577"/>
          <ac:spMkLst>
            <pc:docMk/>
            <pc:sldMk cId="1439260282" sldId="257"/>
            <ac:spMk id="2" creationId="{00000000-0000-0000-0000-000000000000}"/>
          </ac:spMkLst>
        </pc:spChg>
        <pc:spChg chg="add mod">
          <ac:chgData name="Cassandra Keath" userId="dc3a43e5-400a-4bcb-a3ea-88a761edcf45" providerId="ADAL" clId="{C7C5A4D7-0A75-4D19-9B57-7F77E680FD10}" dt="2024-02-08T10:28:39.678" v="273" actId="20577"/>
          <ac:spMkLst>
            <pc:docMk/>
            <pc:sldMk cId="1439260282" sldId="257"/>
            <ac:spMk id="6" creationId="{47809489-0043-792A-9C79-72FE0BB4C187}"/>
          </ac:spMkLst>
        </pc:spChg>
        <pc:picChg chg="add del mod">
          <ac:chgData name="Cassandra Keath" userId="dc3a43e5-400a-4bcb-a3ea-88a761edcf45" providerId="ADAL" clId="{C7C5A4D7-0A75-4D19-9B57-7F77E680FD10}" dt="2024-02-08T10:23:27.984" v="215" actId="478"/>
          <ac:picMkLst>
            <pc:docMk/>
            <pc:sldMk cId="1439260282" sldId="257"/>
            <ac:picMk id="4" creationId="{BD557322-50CC-674A-3E9C-001C23202832}"/>
          </ac:picMkLst>
        </pc:picChg>
      </pc:sldChg>
      <pc:sldChg chg="modSp add del mod">
        <pc:chgData name="Cassandra Keath" userId="dc3a43e5-400a-4bcb-a3ea-88a761edcf45" providerId="ADAL" clId="{C7C5A4D7-0A75-4D19-9B57-7F77E680FD10}" dt="2024-02-08T10:30:27.900" v="521" actId="47"/>
        <pc:sldMkLst>
          <pc:docMk/>
          <pc:sldMk cId="4095732177" sldId="258"/>
        </pc:sldMkLst>
        <pc:spChg chg="mod">
          <ac:chgData name="Cassandra Keath" userId="dc3a43e5-400a-4bcb-a3ea-88a761edcf45" providerId="ADAL" clId="{C7C5A4D7-0A75-4D19-9B57-7F77E680FD10}" dt="2024-02-08T10:03:01.805" v="148" actId="20577"/>
          <ac:spMkLst>
            <pc:docMk/>
            <pc:sldMk cId="4095732177" sldId="258"/>
            <ac:spMk id="2" creationId="{00000000-0000-0000-0000-000000000000}"/>
          </ac:spMkLst>
        </pc:spChg>
      </pc:sldChg>
      <pc:sldChg chg="modSp add del mod">
        <pc:chgData name="Cassandra Keath" userId="dc3a43e5-400a-4bcb-a3ea-88a761edcf45" providerId="ADAL" clId="{C7C5A4D7-0A75-4D19-9B57-7F77E680FD10}" dt="2024-02-08T10:30:27.900" v="521" actId="47"/>
        <pc:sldMkLst>
          <pc:docMk/>
          <pc:sldMk cId="2841012317" sldId="259"/>
        </pc:sldMkLst>
        <pc:spChg chg="mod">
          <ac:chgData name="Cassandra Keath" userId="dc3a43e5-400a-4bcb-a3ea-88a761edcf45" providerId="ADAL" clId="{C7C5A4D7-0A75-4D19-9B57-7F77E680FD10}" dt="2024-02-08T10:03:16.363" v="161" actId="20577"/>
          <ac:spMkLst>
            <pc:docMk/>
            <pc:sldMk cId="2841012317" sldId="259"/>
            <ac:spMk id="2" creationId="{00000000-0000-0000-0000-000000000000}"/>
          </ac:spMkLst>
        </pc:spChg>
      </pc:sldChg>
      <pc:sldChg chg="modSp add del mod ord">
        <pc:chgData name="Cassandra Keath" userId="dc3a43e5-400a-4bcb-a3ea-88a761edcf45" providerId="ADAL" clId="{C7C5A4D7-0A75-4D19-9B57-7F77E680FD10}" dt="2024-02-08T10:30:27.900" v="521" actId="47"/>
        <pc:sldMkLst>
          <pc:docMk/>
          <pc:sldMk cId="849440646" sldId="260"/>
        </pc:sldMkLst>
        <pc:spChg chg="mod">
          <ac:chgData name="Cassandra Keath" userId="dc3a43e5-400a-4bcb-a3ea-88a761edcf45" providerId="ADAL" clId="{C7C5A4D7-0A75-4D19-9B57-7F77E680FD10}" dt="2024-02-08T10:03:25.052" v="168" actId="20577"/>
          <ac:spMkLst>
            <pc:docMk/>
            <pc:sldMk cId="849440646" sldId="260"/>
            <ac:spMk id="2" creationId="{00000000-0000-0000-0000-000000000000}"/>
          </ac:spMkLst>
        </pc:spChg>
      </pc:sldChg>
      <pc:sldChg chg="modSp add del mod">
        <pc:chgData name="Cassandra Keath" userId="dc3a43e5-400a-4bcb-a3ea-88a761edcf45" providerId="ADAL" clId="{C7C5A4D7-0A75-4D19-9B57-7F77E680FD10}" dt="2024-02-08T10:30:27.900" v="521" actId="47"/>
        <pc:sldMkLst>
          <pc:docMk/>
          <pc:sldMk cId="2044407092" sldId="261"/>
        </pc:sldMkLst>
        <pc:spChg chg="mod">
          <ac:chgData name="Cassandra Keath" userId="dc3a43e5-400a-4bcb-a3ea-88a761edcf45" providerId="ADAL" clId="{C7C5A4D7-0A75-4D19-9B57-7F77E680FD10}" dt="2024-02-08T10:03:31.291" v="173" actId="20577"/>
          <ac:spMkLst>
            <pc:docMk/>
            <pc:sldMk cId="2044407092" sldId="261"/>
            <ac:spMk id="2" creationId="{00000000-0000-0000-0000-000000000000}"/>
          </ac:spMkLst>
        </pc:spChg>
      </pc:sldChg>
      <pc:sldChg chg="modSp add mod">
        <pc:chgData name="Cassandra Keath" userId="dc3a43e5-400a-4bcb-a3ea-88a761edcf45" providerId="ADAL" clId="{C7C5A4D7-0A75-4D19-9B57-7F77E680FD10}" dt="2024-02-08T10:15:19.002" v="207" actId="20577"/>
        <pc:sldMkLst>
          <pc:docMk/>
          <pc:sldMk cId="3029038687" sldId="262"/>
        </pc:sldMkLst>
        <pc:spChg chg="mod">
          <ac:chgData name="Cassandra Keath" userId="dc3a43e5-400a-4bcb-a3ea-88a761edcf45" providerId="ADAL" clId="{C7C5A4D7-0A75-4D19-9B57-7F77E680FD10}" dt="2024-02-08T10:15:19.002" v="207" actId="20577"/>
          <ac:spMkLst>
            <pc:docMk/>
            <pc:sldMk cId="3029038687" sldId="262"/>
            <ac:spMk id="2" creationId="{00000000-0000-0000-0000-000000000000}"/>
          </ac:spMkLst>
        </pc:spChg>
        <pc:spChg chg="mod">
          <ac:chgData name="Cassandra Keath" userId="dc3a43e5-400a-4bcb-a3ea-88a761edcf45" providerId="ADAL" clId="{C7C5A4D7-0A75-4D19-9B57-7F77E680FD10}" dt="2024-02-08T10:15:09.392" v="203" actId="255"/>
          <ac:spMkLst>
            <pc:docMk/>
            <pc:sldMk cId="3029038687" sldId="262"/>
            <ac:spMk id="13" creationId="{C49B496F-B586-9F13-27D7-C994F1991FBB}"/>
          </ac:spMkLst>
        </pc:spChg>
      </pc:sldChg>
      <pc:sldChg chg="modSp add mod">
        <pc:chgData name="Cassandra Keath" userId="dc3a43e5-400a-4bcb-a3ea-88a761edcf45" providerId="ADAL" clId="{C7C5A4D7-0A75-4D19-9B57-7F77E680FD10}" dt="2024-02-08T10:30:16.483" v="519" actId="20577"/>
        <pc:sldMkLst>
          <pc:docMk/>
          <pc:sldMk cId="2083799340" sldId="263"/>
        </pc:sldMkLst>
        <pc:spChg chg="mod">
          <ac:chgData name="Cassandra Keath" userId="dc3a43e5-400a-4bcb-a3ea-88a761edcf45" providerId="ADAL" clId="{C7C5A4D7-0A75-4D19-9B57-7F77E680FD10}" dt="2024-02-08T10:16:22.930" v="210" actId="20577"/>
          <ac:spMkLst>
            <pc:docMk/>
            <pc:sldMk cId="2083799340" sldId="263"/>
            <ac:spMk id="2" creationId="{00000000-0000-0000-0000-000000000000}"/>
          </ac:spMkLst>
        </pc:spChg>
        <pc:spChg chg="mod">
          <ac:chgData name="Cassandra Keath" userId="dc3a43e5-400a-4bcb-a3ea-88a761edcf45" providerId="ADAL" clId="{C7C5A4D7-0A75-4D19-9B57-7F77E680FD10}" dt="2024-02-08T10:30:16.483" v="519" actId="20577"/>
          <ac:spMkLst>
            <pc:docMk/>
            <pc:sldMk cId="2083799340" sldId="263"/>
            <ac:spMk id="13" creationId="{C49B496F-B586-9F13-27D7-C994F1991FBB}"/>
          </ac:spMkLst>
        </pc:spChg>
      </pc:sldChg>
      <pc:sldChg chg="modSp add mod">
        <pc:chgData name="Cassandra Keath" userId="dc3a43e5-400a-4bcb-a3ea-88a761edcf45" providerId="ADAL" clId="{C7C5A4D7-0A75-4D19-9B57-7F77E680FD10}" dt="2024-02-08T10:35:44.305" v="647" actId="255"/>
        <pc:sldMkLst>
          <pc:docMk/>
          <pc:sldMk cId="4108134408" sldId="264"/>
        </pc:sldMkLst>
        <pc:spChg chg="mod">
          <ac:chgData name="Cassandra Keath" userId="dc3a43e5-400a-4bcb-a3ea-88a761edcf45" providerId="ADAL" clId="{C7C5A4D7-0A75-4D19-9B57-7F77E680FD10}" dt="2024-02-08T10:30:33.467" v="524" actId="20577"/>
          <ac:spMkLst>
            <pc:docMk/>
            <pc:sldMk cId="4108134408" sldId="264"/>
            <ac:spMk id="2" creationId="{00000000-0000-0000-0000-000000000000}"/>
          </ac:spMkLst>
        </pc:spChg>
        <pc:spChg chg="mod">
          <ac:chgData name="Cassandra Keath" userId="dc3a43e5-400a-4bcb-a3ea-88a761edcf45" providerId="ADAL" clId="{C7C5A4D7-0A75-4D19-9B57-7F77E680FD10}" dt="2024-02-08T10:35:44.305" v="647" actId="255"/>
          <ac:spMkLst>
            <pc:docMk/>
            <pc:sldMk cId="4108134408" sldId="264"/>
            <ac:spMk id="13" creationId="{C49B496F-B586-9F13-27D7-C994F1991FBB}"/>
          </ac:spMkLst>
        </pc:spChg>
      </pc:sldChg>
      <pc:sldChg chg="modSp add mod">
        <pc:chgData name="Cassandra Keath" userId="dc3a43e5-400a-4bcb-a3ea-88a761edcf45" providerId="ADAL" clId="{C7C5A4D7-0A75-4D19-9B57-7F77E680FD10}" dt="2024-02-09T01:22:34.237" v="740" actId="207"/>
        <pc:sldMkLst>
          <pc:docMk/>
          <pc:sldMk cId="2057349220" sldId="265"/>
        </pc:sldMkLst>
        <pc:spChg chg="mod">
          <ac:chgData name="Cassandra Keath" userId="dc3a43e5-400a-4bcb-a3ea-88a761edcf45" providerId="ADAL" clId="{C7C5A4D7-0A75-4D19-9B57-7F77E680FD10}" dt="2024-02-08T10:36:04.786" v="666" actId="20577"/>
          <ac:spMkLst>
            <pc:docMk/>
            <pc:sldMk cId="2057349220" sldId="265"/>
            <ac:spMk id="2" creationId="{00000000-0000-0000-0000-000000000000}"/>
          </ac:spMkLst>
        </pc:spChg>
        <pc:spChg chg="mod">
          <ac:chgData name="Cassandra Keath" userId="dc3a43e5-400a-4bcb-a3ea-88a761edcf45" providerId="ADAL" clId="{C7C5A4D7-0A75-4D19-9B57-7F77E680FD10}" dt="2024-02-09T01:22:34.237" v="740" actId="207"/>
          <ac:spMkLst>
            <pc:docMk/>
            <pc:sldMk cId="2057349220" sldId="265"/>
            <ac:spMk id="13" creationId="{C49B496F-B586-9F13-27D7-C994F1991FBB}"/>
          </ac:spMkLst>
        </pc:spChg>
      </pc:sldChg>
      <pc:sldChg chg="modSp add mod">
        <pc:chgData name="Cassandra Keath" userId="dc3a43e5-400a-4bcb-a3ea-88a761edcf45" providerId="ADAL" clId="{C7C5A4D7-0A75-4D19-9B57-7F77E680FD10}" dt="2024-02-09T01:26:17.831" v="803" actId="255"/>
        <pc:sldMkLst>
          <pc:docMk/>
          <pc:sldMk cId="3763053667" sldId="266"/>
        </pc:sldMkLst>
        <pc:spChg chg="mod">
          <ac:chgData name="Cassandra Keath" userId="dc3a43e5-400a-4bcb-a3ea-88a761edcf45" providerId="ADAL" clId="{C7C5A4D7-0A75-4D19-9B57-7F77E680FD10}" dt="2024-02-08T10:36:12.077" v="671" actId="20577"/>
          <ac:spMkLst>
            <pc:docMk/>
            <pc:sldMk cId="3763053667" sldId="266"/>
            <ac:spMk id="2" creationId="{00000000-0000-0000-0000-000000000000}"/>
          </ac:spMkLst>
        </pc:spChg>
        <pc:spChg chg="mod">
          <ac:chgData name="Cassandra Keath" userId="dc3a43e5-400a-4bcb-a3ea-88a761edcf45" providerId="ADAL" clId="{C7C5A4D7-0A75-4D19-9B57-7F77E680FD10}" dt="2024-02-09T01:26:17.831" v="803" actId="255"/>
          <ac:spMkLst>
            <pc:docMk/>
            <pc:sldMk cId="3763053667" sldId="266"/>
            <ac:spMk id="13" creationId="{C49B496F-B586-9F13-27D7-C994F1991FBB}"/>
          </ac:spMkLst>
        </pc:spChg>
      </pc:sldChg>
      <pc:sldChg chg="modSp add mod ord">
        <pc:chgData name="Cassandra Keath" userId="dc3a43e5-400a-4bcb-a3ea-88a761edcf45" providerId="ADAL" clId="{C7C5A4D7-0A75-4D19-9B57-7F77E680FD10}" dt="2024-02-14T23:20:00.997" v="2950"/>
        <pc:sldMkLst>
          <pc:docMk/>
          <pc:sldMk cId="78474682" sldId="267"/>
        </pc:sldMkLst>
        <pc:spChg chg="mod">
          <ac:chgData name="Cassandra Keath" userId="dc3a43e5-400a-4bcb-a3ea-88a761edcf45" providerId="ADAL" clId="{C7C5A4D7-0A75-4D19-9B57-7F77E680FD10}" dt="2024-02-09T01:26:26.267" v="810" actId="20577"/>
          <ac:spMkLst>
            <pc:docMk/>
            <pc:sldMk cId="78474682" sldId="267"/>
            <ac:spMk id="2" creationId="{00000000-0000-0000-0000-000000000000}"/>
          </ac:spMkLst>
        </pc:spChg>
        <pc:spChg chg="mod">
          <ac:chgData name="Cassandra Keath" userId="dc3a43e5-400a-4bcb-a3ea-88a761edcf45" providerId="ADAL" clId="{C7C5A4D7-0A75-4D19-9B57-7F77E680FD10}" dt="2024-02-14T11:06:43.252" v="1377" actId="255"/>
          <ac:spMkLst>
            <pc:docMk/>
            <pc:sldMk cId="78474682" sldId="267"/>
            <ac:spMk id="13" creationId="{C49B496F-B586-9F13-27D7-C994F1991FBB}"/>
          </ac:spMkLst>
        </pc:spChg>
      </pc:sldChg>
      <pc:sldChg chg="modSp mod">
        <pc:chgData name="Cassandra Keath" userId="dc3a43e5-400a-4bcb-a3ea-88a761edcf45" providerId="ADAL" clId="{C7C5A4D7-0A75-4D19-9B57-7F77E680FD10}" dt="2024-02-14T10:21:42.382" v="813" actId="20577"/>
        <pc:sldMkLst>
          <pc:docMk/>
          <pc:sldMk cId="863884633" sldId="271"/>
        </pc:sldMkLst>
        <pc:spChg chg="mod">
          <ac:chgData name="Cassandra Keath" userId="dc3a43e5-400a-4bcb-a3ea-88a761edcf45" providerId="ADAL" clId="{C7C5A4D7-0A75-4D19-9B57-7F77E680FD10}" dt="2024-02-14T10:21:42.382" v="813" actId="20577"/>
          <ac:spMkLst>
            <pc:docMk/>
            <pc:sldMk cId="863884633" sldId="271"/>
            <ac:spMk id="13" creationId="{C49B496F-B586-9F13-27D7-C994F1991FBB}"/>
          </ac:spMkLst>
        </pc:spChg>
      </pc:sldChg>
      <pc:sldChg chg="modSp add mod">
        <pc:chgData name="Cassandra Keath" userId="dc3a43e5-400a-4bcb-a3ea-88a761edcf45" providerId="ADAL" clId="{C7C5A4D7-0A75-4D19-9B57-7F77E680FD10}" dt="2024-02-14T11:24:14.791" v="2948" actId="14100"/>
        <pc:sldMkLst>
          <pc:docMk/>
          <pc:sldMk cId="4117428546" sldId="272"/>
        </pc:sldMkLst>
        <pc:spChg chg="mod">
          <ac:chgData name="Cassandra Keath" userId="dc3a43e5-400a-4bcb-a3ea-88a761edcf45" providerId="ADAL" clId="{C7C5A4D7-0A75-4D19-9B57-7F77E680FD10}" dt="2024-02-14T10:21:56.334" v="816" actId="20577"/>
          <ac:spMkLst>
            <pc:docMk/>
            <pc:sldMk cId="4117428546" sldId="272"/>
            <ac:spMk id="2" creationId="{00000000-0000-0000-0000-000000000000}"/>
          </ac:spMkLst>
        </pc:spChg>
        <pc:spChg chg="mod">
          <ac:chgData name="Cassandra Keath" userId="dc3a43e5-400a-4bcb-a3ea-88a761edcf45" providerId="ADAL" clId="{C7C5A4D7-0A75-4D19-9B57-7F77E680FD10}" dt="2024-02-14T11:24:14.791" v="2948" actId="14100"/>
          <ac:spMkLst>
            <pc:docMk/>
            <pc:sldMk cId="4117428546" sldId="272"/>
            <ac:spMk id="13" creationId="{C49B496F-B586-9F13-27D7-C994F1991FBB}"/>
          </ac:spMkLst>
        </pc:spChg>
      </pc:sldChg>
      <pc:sldChg chg="modSp mod">
        <pc:chgData name="Cassandra Keath" userId="dc3a43e5-400a-4bcb-a3ea-88a761edcf45" providerId="ADAL" clId="{C7C5A4D7-0A75-4D19-9B57-7F77E680FD10}" dt="2024-02-21T03:05:30.267" v="3264" actId="20577"/>
        <pc:sldMkLst>
          <pc:docMk/>
          <pc:sldMk cId="3432056343" sldId="276"/>
        </pc:sldMkLst>
        <pc:spChg chg="mod">
          <ac:chgData name="Cassandra Keath" userId="dc3a43e5-400a-4bcb-a3ea-88a761edcf45" providerId="ADAL" clId="{C7C5A4D7-0A75-4D19-9B57-7F77E680FD10}" dt="2024-02-21T03:05:30.267" v="3264" actId="20577"/>
          <ac:spMkLst>
            <pc:docMk/>
            <pc:sldMk cId="3432056343" sldId="276"/>
            <ac:spMk id="13" creationId="{C49B496F-B586-9F13-27D7-C994F1991FBB}"/>
          </ac:spMkLst>
        </pc:spChg>
      </pc:sldChg>
      <pc:sldChg chg="modSp add mod">
        <pc:chgData name="Cassandra Keath" userId="dc3a43e5-400a-4bcb-a3ea-88a761edcf45" providerId="ADAL" clId="{C7C5A4D7-0A75-4D19-9B57-7F77E680FD10}" dt="2024-02-21T03:22:23.849" v="3853" actId="113"/>
        <pc:sldMkLst>
          <pc:docMk/>
          <pc:sldMk cId="2678199322" sldId="278"/>
        </pc:sldMkLst>
        <pc:spChg chg="mod">
          <ac:chgData name="Cassandra Keath" userId="dc3a43e5-400a-4bcb-a3ea-88a761edcf45" providerId="ADAL" clId="{C7C5A4D7-0A75-4D19-9B57-7F77E680FD10}" dt="2024-02-21T03:03:39.365" v="2953" actId="20577"/>
          <ac:spMkLst>
            <pc:docMk/>
            <pc:sldMk cId="2678199322" sldId="278"/>
            <ac:spMk id="2" creationId="{00000000-0000-0000-0000-000000000000}"/>
          </ac:spMkLst>
        </pc:spChg>
        <pc:spChg chg="mod">
          <ac:chgData name="Cassandra Keath" userId="dc3a43e5-400a-4bcb-a3ea-88a761edcf45" providerId="ADAL" clId="{C7C5A4D7-0A75-4D19-9B57-7F77E680FD10}" dt="2024-02-21T03:22:23.849" v="3853" actId="113"/>
          <ac:spMkLst>
            <pc:docMk/>
            <pc:sldMk cId="2678199322" sldId="278"/>
            <ac:spMk id="13" creationId="{C49B496F-B586-9F13-27D7-C994F1991FBB}"/>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2029054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4794456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2/22/2024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5915245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2/22/2024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2/22/2024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210312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2/22/2024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463889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2/22/2024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18958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2/22/2024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t="-87000" b="-8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64676" y="299481"/>
            <a:ext cx="10262647" cy="969963"/>
          </a:xfrm>
        </p:spPr>
        <p:txBody>
          <a:bodyPr>
            <a:noAutofit/>
          </a:bodyPr>
          <a:lstStyle/>
          <a:p>
            <a:r>
              <a:rPr lang="en-US" sz="8000">
                <a:latin typeface="Bahnschrift Condensed" panose="020B0502040204020203" pitchFamily="34" charset="0"/>
              </a:rPr>
              <a:t>Key Vocabulary Chapters 1 -4</a:t>
            </a:r>
          </a:p>
        </p:txBody>
      </p:sp>
      <p:sp>
        <p:nvSpPr>
          <p:cNvPr id="13" name="TextBox 12">
            <a:extLst>
              <a:ext uri="{FF2B5EF4-FFF2-40B4-BE49-F238E27FC236}">
                <a16:creationId xmlns:a16="http://schemas.microsoft.com/office/drawing/2014/main" id="{C49B496F-B586-9F13-27D7-C994F1991FBB}"/>
              </a:ext>
            </a:extLst>
          </p:cNvPr>
          <p:cNvSpPr txBox="1"/>
          <p:nvPr/>
        </p:nvSpPr>
        <p:spPr>
          <a:xfrm>
            <a:off x="579119" y="1446498"/>
            <a:ext cx="11033760" cy="3170099"/>
          </a:xfrm>
          <a:prstGeom prst="rect">
            <a:avLst/>
          </a:prstGeom>
          <a:solidFill>
            <a:schemeClr val="bg1"/>
          </a:solid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2000" b="1" i="0" u="none" strike="noStrike" cap="none" normalizeH="0" baseline="0">
                <a:ln>
                  <a:noFill/>
                </a:ln>
                <a:solidFill>
                  <a:srgbClr val="FF0000"/>
                </a:solidFill>
                <a:effectLst/>
              </a:rPr>
              <a:t>Nerve gas (noun):  </a:t>
            </a:r>
            <a:r>
              <a:rPr kumimoji="0" lang="en-AU" altLang="en-US" sz="2000" b="0" i="0" u="none" strike="noStrike" cap="none" normalizeH="0" baseline="0">
                <a:ln>
                  <a:noFill/>
                </a:ln>
                <a:solidFill>
                  <a:schemeClr val="tx1"/>
                </a:solidFill>
                <a:effectLst/>
              </a:rPr>
              <a:t>A poisonous vapour that has a rapid disabling or lethal affect by disrupting the nervous system.</a:t>
            </a:r>
          </a:p>
          <a:p>
            <a:pPr marL="0" marR="0" lvl="0" indent="0" algn="l" defTabSz="914400" rtl="0" eaLnBrk="0" fontAlgn="base" latinLnBrk="0" hangingPunct="0">
              <a:lnSpc>
                <a:spcPct val="100000"/>
              </a:lnSpc>
              <a:spcBef>
                <a:spcPct val="0"/>
              </a:spcBef>
              <a:spcAft>
                <a:spcPct val="0"/>
              </a:spcAft>
              <a:buClrTx/>
              <a:buSzTx/>
              <a:buFontTx/>
              <a:buNone/>
              <a:tabLst/>
            </a:pPr>
            <a:r>
              <a:rPr lang="en-AU" altLang="en-US" sz="2000" b="1">
                <a:solidFill>
                  <a:srgbClr val="FF0000"/>
                </a:solidFill>
              </a:rPr>
              <a:t>Dazzle: </a:t>
            </a:r>
            <a:r>
              <a:rPr lang="en-AU" sz="2000">
                <a:effectLst/>
                <a:latin typeface="Calibri" panose="020F0502020204030204" pitchFamily="34" charset="0"/>
                <a:ea typeface="Calibri" panose="020F0502020204030204" pitchFamily="34" charset="0"/>
                <a:cs typeface="Times New Roman" panose="02020603050405020304" pitchFamily="18" charset="0"/>
              </a:rPr>
              <a:t>Amaze someone with a splendid display.</a:t>
            </a:r>
          </a:p>
          <a:p>
            <a:pPr marL="0" marR="0" lvl="0" indent="0" algn="l" defTabSz="914400" rtl="0" eaLnBrk="0" fontAlgn="base" latinLnBrk="0" hangingPunct="0">
              <a:lnSpc>
                <a:spcPct val="100000"/>
              </a:lnSpc>
              <a:spcBef>
                <a:spcPct val="0"/>
              </a:spcBef>
              <a:spcAft>
                <a:spcPct val="0"/>
              </a:spcAft>
              <a:buClrTx/>
              <a:buSzTx/>
              <a:buFontTx/>
              <a:buNone/>
              <a:tabLst/>
            </a:pPr>
            <a:r>
              <a:rPr lang="en-AU" altLang="en-US" sz="2000" b="1">
                <a:solidFill>
                  <a:srgbClr val="FF0000"/>
                </a:solidFill>
              </a:rPr>
              <a:t>Fragments: </a:t>
            </a:r>
            <a:r>
              <a:rPr lang="en-AU" altLang="en-US" sz="2000"/>
              <a:t>A small part broken off or separated from an object.</a:t>
            </a: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2000" b="1" i="0" u="none" strike="noStrike" cap="none" normalizeH="0" baseline="0">
                <a:ln>
                  <a:noFill/>
                </a:ln>
                <a:solidFill>
                  <a:srgbClr val="FF0000"/>
                </a:solidFill>
                <a:effectLst/>
              </a:rPr>
              <a:t>Scramble: </a:t>
            </a:r>
            <a:r>
              <a:rPr kumimoji="0" lang="en-AU" altLang="en-US" sz="2000" b="0" i="0" u="none" strike="noStrike" cap="none" normalizeH="0" baseline="0">
                <a:ln>
                  <a:noFill/>
                </a:ln>
                <a:solidFill>
                  <a:schemeClr val="tx1"/>
                </a:solidFill>
                <a:effectLst/>
              </a:rPr>
              <a:t>A quick or awkward movement.</a:t>
            </a:r>
          </a:p>
          <a:p>
            <a:pPr marL="0" marR="0" lvl="0" indent="0" algn="l" defTabSz="914400" rtl="0" eaLnBrk="0" fontAlgn="base" latinLnBrk="0" hangingPunct="0">
              <a:lnSpc>
                <a:spcPct val="100000"/>
              </a:lnSpc>
              <a:spcBef>
                <a:spcPct val="0"/>
              </a:spcBef>
              <a:spcAft>
                <a:spcPct val="0"/>
              </a:spcAft>
              <a:buClrTx/>
              <a:buSzTx/>
              <a:buFontTx/>
              <a:buNone/>
              <a:tabLst/>
            </a:pPr>
            <a:r>
              <a:rPr lang="en-AU" altLang="en-US" sz="2000" b="1">
                <a:solidFill>
                  <a:srgbClr val="FF0000"/>
                </a:solidFill>
              </a:rPr>
              <a:t>Tread: </a:t>
            </a:r>
            <a:r>
              <a:rPr lang="en-AU" altLang="en-US" sz="2000"/>
              <a:t>A person's manner of walking or the sound made as they walk.</a:t>
            </a: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2000" b="1" i="0" u="none" strike="noStrike" cap="none" normalizeH="0" baseline="0">
                <a:ln>
                  <a:noFill/>
                </a:ln>
                <a:solidFill>
                  <a:srgbClr val="FF0000"/>
                </a:solidFill>
                <a:effectLst/>
              </a:rPr>
              <a:t>Slither: </a:t>
            </a:r>
            <a:r>
              <a:rPr kumimoji="0" lang="en-AU" altLang="en-US" sz="2000" b="0" i="0" u="none" strike="noStrike" cap="none" normalizeH="0" baseline="0">
                <a:ln>
                  <a:noFill/>
                </a:ln>
                <a:solidFill>
                  <a:schemeClr val="tx1"/>
                </a:solidFill>
                <a:effectLst/>
              </a:rPr>
              <a:t>Move smoothly over a surface with a twisting motion.</a:t>
            </a:r>
          </a:p>
          <a:p>
            <a:pPr marL="0" marR="0" lvl="0" indent="0" algn="l" defTabSz="914400" rtl="0" eaLnBrk="0" fontAlgn="base" latinLnBrk="0" hangingPunct="0">
              <a:lnSpc>
                <a:spcPct val="100000"/>
              </a:lnSpc>
              <a:spcBef>
                <a:spcPct val="0"/>
              </a:spcBef>
              <a:spcAft>
                <a:spcPct val="0"/>
              </a:spcAft>
              <a:buClrTx/>
              <a:buSzTx/>
              <a:buFontTx/>
              <a:buNone/>
              <a:tabLst/>
            </a:pPr>
            <a:r>
              <a:rPr kumimoji="0" lang="en-AU" altLang="en-US" sz="2000" b="1" i="0" u="none" strike="noStrike" cap="none" normalizeH="0" baseline="0">
                <a:ln>
                  <a:noFill/>
                </a:ln>
                <a:solidFill>
                  <a:srgbClr val="FF0000"/>
                </a:solidFill>
                <a:effectLst/>
              </a:rPr>
              <a:t>Debris: </a:t>
            </a:r>
            <a:r>
              <a:rPr kumimoji="0" lang="en-AU" altLang="en-US" sz="2000" b="0" i="0" u="none" strike="noStrike" cap="none" normalizeH="0" baseline="0">
                <a:ln>
                  <a:noFill/>
                </a:ln>
                <a:solidFill>
                  <a:schemeClr val="tx1"/>
                </a:solidFill>
                <a:effectLst/>
              </a:rPr>
              <a:t>Scattered pieces of waste or remains.</a:t>
            </a:r>
          </a:p>
          <a:p>
            <a:pPr marL="0" marR="0" lvl="0" indent="0" algn="l" defTabSz="914400" rtl="0" eaLnBrk="0" fontAlgn="base" latinLnBrk="0" hangingPunct="0">
              <a:lnSpc>
                <a:spcPct val="100000"/>
              </a:lnSpc>
              <a:spcBef>
                <a:spcPct val="0"/>
              </a:spcBef>
              <a:spcAft>
                <a:spcPct val="0"/>
              </a:spcAft>
              <a:buClrTx/>
              <a:buSzTx/>
              <a:buFontTx/>
              <a:buNone/>
              <a:tabLst/>
            </a:pPr>
            <a:r>
              <a:rPr lang="en-AU" altLang="en-US" sz="2000" b="1">
                <a:solidFill>
                  <a:srgbClr val="FF0000"/>
                </a:solidFill>
              </a:rPr>
              <a:t>Defiantly: </a:t>
            </a:r>
            <a:r>
              <a:rPr lang="en-AU" altLang="en-US" sz="2000"/>
              <a:t>In a rebellious manner.</a:t>
            </a:r>
            <a:endParaRPr kumimoji="0" lang="en-AU" altLang="en-US" sz="2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lang="en-AU" altLang="en-US" sz="2000" b="1">
                <a:solidFill>
                  <a:srgbClr val="FF0000"/>
                </a:solidFill>
              </a:rPr>
              <a:t>Ancestors: </a:t>
            </a:r>
            <a:r>
              <a:rPr lang="en-AU" altLang="en-US" sz="2000"/>
              <a:t>A person who was in someone's family in past times.</a:t>
            </a:r>
            <a:endParaRPr kumimoji="0" lang="en-AU" altLang="en-US" sz="2000" b="0" i="0" u="none" strike="noStrike" cap="none" normalizeH="0" baseline="0">
              <a:ln>
                <a:noFill/>
              </a:ln>
              <a:solidFill>
                <a:schemeClr val="tx1"/>
              </a:solidFill>
              <a:effectLst/>
            </a:endParaRPr>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t="-87000" b="-8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2399"/>
            <a:ext cx="9144000" cy="969963"/>
          </a:xfrm>
        </p:spPr>
        <p:txBody>
          <a:bodyPr>
            <a:noAutofit/>
          </a:bodyPr>
          <a:lstStyle/>
          <a:p>
            <a:r>
              <a:rPr lang="en-US" sz="8000">
                <a:latin typeface="Bahnschrift Condensed" panose="020B0502040204020203" pitchFamily="34" charset="0"/>
              </a:rPr>
              <a:t>Chapter 10 and 11</a:t>
            </a:r>
          </a:p>
        </p:txBody>
      </p:sp>
      <p:sp>
        <p:nvSpPr>
          <p:cNvPr id="13" name="TextBox 12">
            <a:extLst>
              <a:ext uri="{FF2B5EF4-FFF2-40B4-BE49-F238E27FC236}">
                <a16:creationId xmlns:a16="http://schemas.microsoft.com/office/drawing/2014/main" id="{C49B496F-B586-9F13-27D7-C994F1991FBB}"/>
              </a:ext>
            </a:extLst>
          </p:cNvPr>
          <p:cNvSpPr txBox="1"/>
          <p:nvPr/>
        </p:nvSpPr>
        <p:spPr>
          <a:xfrm>
            <a:off x="185057" y="1122362"/>
            <a:ext cx="11800114" cy="5632311"/>
          </a:xfrm>
          <a:prstGeom prst="rect">
            <a:avLst/>
          </a:prstGeom>
          <a:solidFill>
            <a:schemeClr val="bg1"/>
          </a:solidFill>
        </p:spPr>
        <p:txBody>
          <a:bodyPr wrap="square" rtlCol="0">
            <a:spAutoFit/>
          </a:bodyPr>
          <a:lstStyle/>
          <a:p>
            <a:pPr marL="342900" indent="-342900">
              <a:buAutoNum type="arabicPeriod"/>
            </a:pPr>
            <a:r>
              <a:rPr lang="en-AU">
                <a:solidFill>
                  <a:srgbClr val="FF0000"/>
                </a:solidFill>
              </a:rPr>
              <a:t>What do the people in the village think has happened to Jamal's family? How do you know this? </a:t>
            </a:r>
            <a:r>
              <a:rPr lang="en-AU" i="1"/>
              <a:t>The people in the village think that Jamal's family......</a:t>
            </a:r>
          </a:p>
          <a:p>
            <a:pPr marL="342900" indent="-342900">
              <a:buAutoNum type="arabicPeriod"/>
            </a:pPr>
            <a:r>
              <a:rPr lang="en-AU">
                <a:solidFill>
                  <a:srgbClr val="FF0000"/>
                </a:solidFill>
              </a:rPr>
              <a:t>Why does Yusuf let Jamal take the soccer ball?</a:t>
            </a:r>
            <a:br>
              <a:rPr lang="en-AU"/>
            </a:br>
            <a:r>
              <a:rPr lang="en-AU" i="1"/>
              <a:t>Yusuf lets Jamal take the soccer ball because..... </a:t>
            </a:r>
          </a:p>
          <a:p>
            <a:pPr marL="342900" indent="-342900">
              <a:buAutoNum type="arabicPeriod"/>
            </a:pPr>
            <a:r>
              <a:rPr lang="en-AU">
                <a:solidFill>
                  <a:srgbClr val="FF0000"/>
                </a:solidFill>
              </a:rPr>
              <a:t>Where do you think Jamal's mum is? </a:t>
            </a:r>
            <a:br>
              <a:rPr lang="en-AU">
                <a:solidFill>
                  <a:srgbClr val="FF0000"/>
                </a:solidFill>
              </a:rPr>
            </a:br>
            <a:r>
              <a:rPr lang="en-AU" i="1"/>
              <a:t>I think Jamal's mum is...</a:t>
            </a:r>
          </a:p>
          <a:p>
            <a:pPr marL="342900" indent="-342900">
              <a:buAutoNum type="arabicPeriod"/>
            </a:pPr>
            <a:r>
              <a:rPr lang="en-AU">
                <a:solidFill>
                  <a:srgbClr val="FF0000"/>
                </a:solidFill>
              </a:rPr>
              <a:t>Why are the light poles covered in tangled cassette tape? </a:t>
            </a:r>
            <a:r>
              <a:rPr lang="en-AU" i="1"/>
              <a:t>The light poles are covered in tangled cassette tapes because.... </a:t>
            </a:r>
          </a:p>
          <a:p>
            <a:pPr marL="342900" indent="-342900">
              <a:buAutoNum type="arabicPeriod"/>
            </a:pPr>
            <a:r>
              <a:rPr lang="en-AU">
                <a:solidFill>
                  <a:srgbClr val="FF0000"/>
                </a:solidFill>
              </a:rPr>
              <a:t>Do you think Jamal's parents have really gone to try and convince the government to have a national soccer team? Why do you think that?  </a:t>
            </a:r>
            <a:br>
              <a:rPr lang="en-AU"/>
            </a:br>
            <a:r>
              <a:rPr lang="en-AU" i="1"/>
              <a:t>I think Jamal's parents have gone to............... I think this because........</a:t>
            </a:r>
            <a:endParaRPr lang="en-AU" b="1" i="1">
              <a:solidFill>
                <a:srgbClr val="FF0000"/>
              </a:solidFill>
            </a:endParaRPr>
          </a:p>
          <a:p>
            <a:r>
              <a:rPr lang="en-AU">
                <a:solidFill>
                  <a:srgbClr val="FF0000"/>
                </a:solidFill>
              </a:rPr>
              <a:t>6. Below you are given a list of events that have happened so far in the text. You need too… </a:t>
            </a:r>
          </a:p>
          <a:p>
            <a:r>
              <a:rPr lang="en-AU"/>
              <a:t>List the events of the day in the order of their importance to the story.  Once you have listed the events in order of importance you are to write a sentence for each event to justify WHY you thought that event was more/less important than the other event. </a:t>
            </a:r>
            <a:br>
              <a:rPr lang="en-AU"/>
            </a:br>
            <a:r>
              <a:rPr lang="en-AU" b="1"/>
              <a:t>Events:</a:t>
            </a:r>
          </a:p>
          <a:p>
            <a:r>
              <a:rPr lang="en-AU"/>
              <a:t>1) Bibi plays soccer with the boys </a:t>
            </a:r>
            <a:br>
              <a:rPr lang="en-AU"/>
            </a:br>
            <a:r>
              <a:rPr lang="en-AU"/>
              <a:t>2) Bibi steps on a landmine </a:t>
            </a:r>
            <a:br>
              <a:rPr lang="en-AU"/>
            </a:br>
            <a:r>
              <a:rPr lang="en-AU"/>
              <a:t>3) Jamal breaks Mr Nasser's window </a:t>
            </a:r>
            <a:br>
              <a:rPr lang="en-AU"/>
            </a:br>
            <a:r>
              <a:rPr lang="en-AU"/>
              <a:t>4) Jamal's parents tell Bibi and Jamal they have to leave </a:t>
            </a:r>
            <a:br>
              <a:rPr lang="en-AU"/>
            </a:br>
            <a:r>
              <a:rPr lang="en-AU"/>
              <a:t>5) Jamal's house blows up. </a:t>
            </a:r>
            <a:endParaRPr lang="en-AU" i="1"/>
          </a:p>
        </p:txBody>
      </p:sp>
    </p:spTree>
    <p:extLst>
      <p:ext uri="{BB962C8B-B14F-4D97-AF65-F5344CB8AC3E}">
        <p14:creationId xmlns:p14="http://schemas.microsoft.com/office/powerpoint/2010/main" val="784746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t="-87000" b="-8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2399"/>
            <a:ext cx="9144000" cy="969963"/>
          </a:xfrm>
        </p:spPr>
        <p:txBody>
          <a:bodyPr>
            <a:noAutofit/>
          </a:bodyPr>
          <a:lstStyle/>
          <a:p>
            <a:r>
              <a:rPr lang="en-US" sz="8000">
                <a:latin typeface="Bahnschrift Condensed" panose="020B0502040204020203" pitchFamily="34" charset="0"/>
              </a:rPr>
              <a:t>Chapter 12</a:t>
            </a:r>
          </a:p>
        </p:txBody>
      </p:sp>
      <p:sp>
        <p:nvSpPr>
          <p:cNvPr id="13" name="TextBox 12">
            <a:extLst>
              <a:ext uri="{FF2B5EF4-FFF2-40B4-BE49-F238E27FC236}">
                <a16:creationId xmlns:a16="http://schemas.microsoft.com/office/drawing/2014/main" id="{C49B496F-B586-9F13-27D7-C994F1991FBB}"/>
              </a:ext>
            </a:extLst>
          </p:cNvPr>
          <p:cNvSpPr txBox="1"/>
          <p:nvPr/>
        </p:nvSpPr>
        <p:spPr>
          <a:xfrm>
            <a:off x="326571" y="1122362"/>
            <a:ext cx="11440886" cy="5416868"/>
          </a:xfrm>
          <a:prstGeom prst="rect">
            <a:avLst/>
          </a:prstGeom>
          <a:solidFill>
            <a:schemeClr val="bg1"/>
          </a:solidFill>
        </p:spPr>
        <p:txBody>
          <a:bodyPr wrap="square" rtlCol="0">
            <a:spAutoFit/>
          </a:bodyPr>
          <a:lstStyle/>
          <a:p>
            <a:pPr marL="342900" indent="-342900">
              <a:buAutoNum type="arabicPeriod"/>
            </a:pPr>
            <a:r>
              <a:rPr lang="en-AU">
                <a:solidFill>
                  <a:srgbClr val="FF0000"/>
                </a:solidFill>
              </a:rPr>
              <a:t>Why have the government tied the hands of 7 women? Are they really trying to send a message about females playing soccer? Justify your response. </a:t>
            </a:r>
            <a:r>
              <a:rPr lang="en-AU" i="1"/>
              <a:t>I believe the government have imprisoned 7 women because… </a:t>
            </a:r>
          </a:p>
          <a:p>
            <a:pPr marL="342900" indent="-342900">
              <a:buAutoNum type="arabicPeriod"/>
            </a:pPr>
            <a:r>
              <a:rPr lang="en-AU">
                <a:solidFill>
                  <a:srgbClr val="FF0000"/>
                </a:solidFill>
              </a:rPr>
              <a:t>How did Jamal and Bibi recognise their mother? </a:t>
            </a:r>
            <a:r>
              <a:rPr lang="en-AU" i="1"/>
              <a:t>Jamal and Bibi recognised their mother when…</a:t>
            </a:r>
          </a:p>
          <a:p>
            <a:pPr marL="342900" indent="-342900">
              <a:buAutoNum type="arabicPeriod"/>
            </a:pPr>
            <a:r>
              <a:rPr lang="en-AU">
                <a:solidFill>
                  <a:srgbClr val="FF0000"/>
                </a:solidFill>
              </a:rPr>
              <a:t>Why do you think so many people went to the stadium? </a:t>
            </a:r>
            <a:r>
              <a:rPr lang="en-AU" i="1"/>
              <a:t>I think all the people went to the stadium…</a:t>
            </a:r>
            <a:br>
              <a:rPr lang="en-AU" i="1">
                <a:solidFill>
                  <a:srgbClr val="FF0000"/>
                </a:solidFill>
              </a:rPr>
            </a:br>
            <a:r>
              <a:rPr lang="en-AU" i="1">
                <a:solidFill>
                  <a:srgbClr val="FF0000"/>
                </a:solidFill>
              </a:rPr>
              <a:t> </a:t>
            </a:r>
          </a:p>
          <a:p>
            <a:r>
              <a:rPr lang="en-AU" b="1" i="1">
                <a:solidFill>
                  <a:srgbClr val="FF0000"/>
                </a:solidFill>
              </a:rPr>
              <a:t>SKETCHBOOK</a:t>
            </a:r>
          </a:p>
          <a:p>
            <a:r>
              <a:rPr lang="en-AU">
                <a:solidFill>
                  <a:srgbClr val="FF0000"/>
                </a:solidFill>
              </a:rPr>
              <a:t>4. Think about the story so far... what has been your favourite part? </a:t>
            </a:r>
            <a:br>
              <a:rPr lang="en-AU"/>
            </a:br>
            <a:r>
              <a:rPr lang="en-AU"/>
              <a:t>Write a paragraph describing your favourite part of Boy Overboard so far. Your paragraph </a:t>
            </a:r>
            <a:r>
              <a:rPr lang="en-AU" b="1" u="sng"/>
              <a:t>must</a:t>
            </a:r>
            <a:r>
              <a:rPr lang="en-AU"/>
              <a:t> include the following information: * A description of the events that take place in that part of the novel </a:t>
            </a:r>
            <a:br>
              <a:rPr lang="en-AU"/>
            </a:br>
            <a:r>
              <a:rPr lang="en-AU"/>
              <a:t>* A justification of why it is your favourite part </a:t>
            </a:r>
            <a:br>
              <a:rPr lang="en-AU"/>
            </a:br>
            <a:r>
              <a:rPr lang="en-AU"/>
              <a:t>* An explanation of techniques or literary devices the author used to engage you in the text. </a:t>
            </a:r>
            <a:br>
              <a:rPr lang="en-AU"/>
            </a:br>
            <a:br>
              <a:rPr lang="en-AU"/>
            </a:br>
            <a:r>
              <a:rPr lang="en-AU" sz="1600" b="1"/>
              <a:t>For example: </a:t>
            </a:r>
            <a:r>
              <a:rPr lang="en-AU" sz="1600"/>
              <a:t>My favourite part of the story so far was the first chapter of Boy Overboard. It begins with the boys playing soccer. I liked the way Morris </a:t>
            </a:r>
            <a:r>
              <a:rPr lang="en-AU" sz="1600" err="1"/>
              <a:t>Gleitzman</a:t>
            </a:r>
            <a:r>
              <a:rPr lang="en-AU" sz="1600"/>
              <a:t> described the action as the ball passed between the boys. I thought the way he described how the other boys stopped playing but Jamal continued playing left me wanting more. I think the first chapter gave the reader a strong insight into the personalities of the main characters Jamal and Bibi. Bibi comes across fiery and fearless whereas Jamal is more concealed and guarded. I think the use of dialogue both inner dialogue that Jamal has when faced with something and he thinks through it compared to Bibi’s strong wittedness and attitude when speaking by calling things camel snot etc. is a great way to keep the reader engaged with a little bit of humour. </a:t>
            </a:r>
            <a:endParaRPr lang="en-AU" sz="1600" i="1">
              <a:solidFill>
                <a:srgbClr val="FF0000"/>
              </a:solidFill>
            </a:endParaRPr>
          </a:p>
        </p:txBody>
      </p:sp>
    </p:spTree>
    <p:extLst>
      <p:ext uri="{BB962C8B-B14F-4D97-AF65-F5344CB8AC3E}">
        <p14:creationId xmlns:p14="http://schemas.microsoft.com/office/powerpoint/2010/main" val="4117428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t="-87000" b="-8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3571" y="152399"/>
            <a:ext cx="10581588" cy="969963"/>
          </a:xfrm>
        </p:spPr>
        <p:txBody>
          <a:bodyPr>
            <a:noAutofit/>
          </a:bodyPr>
          <a:lstStyle/>
          <a:p>
            <a:r>
              <a:rPr lang="en-US" sz="8000">
                <a:latin typeface="Bahnschrift Condensed" panose="020B0502040204020203" pitchFamily="34" charset="0"/>
              </a:rPr>
              <a:t>Key Vocabulary Chapters 13-16</a:t>
            </a:r>
          </a:p>
        </p:txBody>
      </p:sp>
      <p:sp>
        <p:nvSpPr>
          <p:cNvPr id="13" name="TextBox 12">
            <a:extLst>
              <a:ext uri="{FF2B5EF4-FFF2-40B4-BE49-F238E27FC236}">
                <a16:creationId xmlns:a16="http://schemas.microsoft.com/office/drawing/2014/main" id="{C49B496F-B586-9F13-27D7-C994F1991FBB}"/>
              </a:ext>
            </a:extLst>
          </p:cNvPr>
          <p:cNvSpPr txBox="1"/>
          <p:nvPr/>
        </p:nvSpPr>
        <p:spPr>
          <a:xfrm>
            <a:off x="579120" y="1122362"/>
            <a:ext cx="11033760" cy="4524315"/>
          </a:xfrm>
          <a:prstGeom prst="rect">
            <a:avLst/>
          </a:prstGeom>
          <a:solidFill>
            <a:schemeClr val="bg1"/>
          </a:solidFill>
        </p:spPr>
        <p:txBody>
          <a:bodyPr wrap="square" rtlCol="0">
            <a:spAutoFit/>
          </a:bodyPr>
          <a:lstStyle/>
          <a:p>
            <a:r>
              <a:rPr lang="en-AU" b="1">
                <a:solidFill>
                  <a:srgbClr val="FF0000"/>
                </a:solidFill>
              </a:rPr>
              <a:t>Plough (verb): </a:t>
            </a:r>
            <a:r>
              <a:rPr lang="en-AU"/>
              <a:t>Move in a fast and uncontrolled manner.</a:t>
            </a:r>
          </a:p>
          <a:p>
            <a:r>
              <a:rPr lang="en-AU" i="1"/>
              <a:t>“It </a:t>
            </a:r>
            <a:r>
              <a:rPr lang="en-AU" b="1" i="1" u="sng"/>
              <a:t>ploughs</a:t>
            </a:r>
            <a:r>
              <a:rPr lang="en-AU" i="1"/>
              <a:t> across the open land and stops in a whirl of dust between the tape trees and the shop.”</a:t>
            </a:r>
          </a:p>
          <a:p>
            <a:r>
              <a:rPr lang="en-AU" b="1">
                <a:solidFill>
                  <a:srgbClr val="FF0000"/>
                </a:solidFill>
              </a:rPr>
              <a:t>Lurching (verb): </a:t>
            </a:r>
            <a:r>
              <a:rPr lang="en-AU"/>
              <a:t>Make an abrupt, unsteady, uncontrolled movement or series of movements.</a:t>
            </a:r>
          </a:p>
          <a:p>
            <a:r>
              <a:rPr lang="en-AU" i="1"/>
              <a:t>“It’s hard being patient lying here under these smelly old sacks in the back of this </a:t>
            </a:r>
            <a:r>
              <a:rPr lang="en-AU" b="1" i="1" u="sng"/>
              <a:t>lurching</a:t>
            </a:r>
            <a:r>
              <a:rPr lang="en-AU" i="1"/>
              <a:t>, noisy, cold truck</a:t>
            </a:r>
            <a:r>
              <a:rPr lang="en-AU" b="1" i="1"/>
              <a:t>.”</a:t>
            </a:r>
          </a:p>
          <a:p>
            <a:r>
              <a:rPr lang="en-AU" b="1">
                <a:solidFill>
                  <a:srgbClr val="FF0000"/>
                </a:solidFill>
              </a:rPr>
              <a:t>Geography (noun): </a:t>
            </a:r>
            <a:r>
              <a:rPr lang="en-AU"/>
              <a:t>The study of the physical features of the earth and its atmosphere. </a:t>
            </a:r>
          </a:p>
          <a:p>
            <a:r>
              <a:rPr lang="en-AU" i="1"/>
              <a:t>“If we did Australia in </a:t>
            </a:r>
            <a:r>
              <a:rPr lang="en-AU" b="1" i="1" u="sng"/>
              <a:t>geography</a:t>
            </a:r>
            <a:r>
              <a:rPr lang="en-AU" i="1"/>
              <a:t> at school, I must have been daydreaming about soccer at the time.”</a:t>
            </a:r>
          </a:p>
          <a:p>
            <a:r>
              <a:rPr lang="en-AU" b="1">
                <a:solidFill>
                  <a:srgbClr val="FF0000"/>
                </a:solidFill>
              </a:rPr>
              <a:t>Refugee (noun): </a:t>
            </a:r>
            <a:r>
              <a:rPr lang="en-AU"/>
              <a:t>A person who has been forced to leave their country in order to escape war, persecution, or natural disaster.</a:t>
            </a:r>
          </a:p>
          <a:p>
            <a:r>
              <a:rPr lang="en-AU" i="1"/>
              <a:t>“Even the World Cup Final probably doesn’t have as many people as this </a:t>
            </a:r>
            <a:r>
              <a:rPr lang="en-AU" b="1" i="1" u="sng"/>
              <a:t>refugee</a:t>
            </a:r>
            <a:r>
              <a:rPr lang="en-AU" i="1"/>
              <a:t> camp.”</a:t>
            </a:r>
          </a:p>
          <a:p>
            <a:r>
              <a:rPr lang="en-AU" b="1">
                <a:solidFill>
                  <a:srgbClr val="FF0000"/>
                </a:solidFill>
              </a:rPr>
              <a:t>Scowl (noun): </a:t>
            </a:r>
            <a:r>
              <a:rPr lang="en-AU">
                <a:solidFill>
                  <a:srgbClr val="202124"/>
                </a:solidFill>
              </a:rPr>
              <a:t>A</a:t>
            </a:r>
            <a:r>
              <a:rPr lang="en-AU" b="0" i="0">
                <a:solidFill>
                  <a:srgbClr val="202124"/>
                </a:solidFill>
                <a:effectLst/>
              </a:rPr>
              <a:t>n angry or bad-tempered expression.</a:t>
            </a:r>
          </a:p>
          <a:p>
            <a:r>
              <a:rPr lang="en-AU" b="0" i="1">
                <a:solidFill>
                  <a:srgbClr val="202124"/>
                </a:solidFill>
                <a:effectLst/>
              </a:rPr>
              <a:t>“Apart from his </a:t>
            </a:r>
            <a:r>
              <a:rPr lang="en-AU" b="1" i="1" u="sng">
                <a:solidFill>
                  <a:srgbClr val="202124"/>
                </a:solidFill>
                <a:effectLst/>
              </a:rPr>
              <a:t>scowl</a:t>
            </a:r>
            <a:r>
              <a:rPr lang="en-AU" b="0" i="1">
                <a:solidFill>
                  <a:srgbClr val="202124"/>
                </a:solidFill>
                <a:effectLst/>
              </a:rPr>
              <a:t>, he looks kind of friendly.”</a:t>
            </a:r>
          </a:p>
          <a:p>
            <a:pPr algn="l"/>
            <a:r>
              <a:rPr lang="en-AU" b="1">
                <a:solidFill>
                  <a:srgbClr val="FF0000"/>
                </a:solidFill>
              </a:rPr>
              <a:t>Hysterical (adj): </a:t>
            </a:r>
            <a:r>
              <a:rPr lang="en-AU"/>
              <a:t>A state of uncontrollable, extreme emotion. </a:t>
            </a:r>
          </a:p>
          <a:p>
            <a:pPr algn="l"/>
            <a:r>
              <a:rPr lang="en-AU"/>
              <a:t>“</a:t>
            </a:r>
            <a:r>
              <a:rPr lang="en-AU" sz="1800" i="0" u="none" strike="noStrike" baseline="0">
                <a:latin typeface="CharisSIL"/>
              </a:rPr>
              <a:t>There are hundreds now, shouting, pushing, desperate, </a:t>
            </a:r>
            <a:r>
              <a:rPr lang="en-AU" sz="1800" b="1" i="1" u="sng" strike="noStrike" baseline="0">
                <a:latin typeface="CharisSIL"/>
              </a:rPr>
              <a:t>hysterical</a:t>
            </a:r>
            <a:r>
              <a:rPr lang="en-AU" sz="1800" i="0" u="none" strike="noStrike" baseline="0">
                <a:latin typeface="CharisSIL"/>
              </a:rPr>
              <a:t>.”</a:t>
            </a:r>
            <a:endParaRPr lang="en-AU"/>
          </a:p>
          <a:p>
            <a:r>
              <a:rPr lang="en-AU" b="1">
                <a:solidFill>
                  <a:srgbClr val="FF0000"/>
                </a:solidFill>
              </a:rPr>
              <a:t>Roadblocks (noun): </a:t>
            </a:r>
            <a:r>
              <a:rPr lang="en-AU"/>
              <a:t>A barrier or barricade on a road, especially one set up by the authorities to stop and examine traffic.</a:t>
            </a:r>
          </a:p>
          <a:p>
            <a:pPr algn="l"/>
            <a:r>
              <a:rPr lang="en-AU" i="1"/>
              <a:t>“</a:t>
            </a:r>
            <a:r>
              <a:rPr lang="en-AU" sz="1800" b="0" i="1" u="none" strike="noStrike" baseline="0">
                <a:latin typeface="CharisSIL"/>
              </a:rPr>
              <a:t>I don’t say anything about government </a:t>
            </a:r>
            <a:r>
              <a:rPr lang="en-AU" sz="1800" b="1" i="1" u="sng" strike="noStrike" baseline="0">
                <a:latin typeface="CharisSIL"/>
              </a:rPr>
              <a:t>roadblocks</a:t>
            </a:r>
            <a:r>
              <a:rPr lang="en-AU" sz="1800" b="0" i="1" u="none" strike="noStrike" baseline="0">
                <a:latin typeface="CharisSIL"/>
              </a:rPr>
              <a:t> and helicopters with telescopic sights.”</a:t>
            </a:r>
            <a:endParaRPr lang="en-AU" i="1"/>
          </a:p>
        </p:txBody>
      </p:sp>
    </p:spTree>
    <p:extLst>
      <p:ext uri="{BB962C8B-B14F-4D97-AF65-F5344CB8AC3E}">
        <p14:creationId xmlns:p14="http://schemas.microsoft.com/office/powerpoint/2010/main" val="10150214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t="-87000" b="-8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2399"/>
            <a:ext cx="9144000" cy="969963"/>
          </a:xfrm>
        </p:spPr>
        <p:txBody>
          <a:bodyPr>
            <a:noAutofit/>
          </a:bodyPr>
          <a:lstStyle/>
          <a:p>
            <a:r>
              <a:rPr lang="en-US" sz="8000">
                <a:latin typeface="Bahnschrift Condensed" panose="020B0502040204020203" pitchFamily="34" charset="0"/>
              </a:rPr>
              <a:t>Chapter 13 &amp; 14</a:t>
            </a:r>
          </a:p>
        </p:txBody>
      </p:sp>
      <p:sp>
        <p:nvSpPr>
          <p:cNvPr id="13" name="TextBox 12">
            <a:extLst>
              <a:ext uri="{FF2B5EF4-FFF2-40B4-BE49-F238E27FC236}">
                <a16:creationId xmlns:a16="http://schemas.microsoft.com/office/drawing/2014/main" id="{C49B496F-B586-9F13-27D7-C994F1991FBB}"/>
              </a:ext>
            </a:extLst>
          </p:cNvPr>
          <p:cNvSpPr txBox="1"/>
          <p:nvPr/>
        </p:nvSpPr>
        <p:spPr>
          <a:xfrm>
            <a:off x="326571" y="1122362"/>
            <a:ext cx="11440886" cy="5632311"/>
          </a:xfrm>
          <a:prstGeom prst="rect">
            <a:avLst/>
          </a:prstGeom>
          <a:solidFill>
            <a:schemeClr val="bg1"/>
          </a:solidFill>
        </p:spPr>
        <p:txBody>
          <a:bodyPr wrap="square" rtlCol="0">
            <a:spAutoFit/>
          </a:bodyPr>
          <a:lstStyle/>
          <a:p>
            <a:r>
              <a:rPr lang="en-AU" i="1">
                <a:solidFill>
                  <a:srgbClr val="FF0000"/>
                </a:solidFill>
              </a:rPr>
              <a:t>Chapter 13: </a:t>
            </a:r>
            <a:r>
              <a:rPr lang="en-AU" i="1"/>
              <a:t>You will be given a controversial statement. </a:t>
            </a:r>
          </a:p>
          <a:p>
            <a:r>
              <a:rPr lang="en-AU" i="1"/>
              <a:t>Your task is to come up with a list of reasons (pros and cons) for why this statement may or may not be true. </a:t>
            </a:r>
          </a:p>
          <a:p>
            <a:r>
              <a:rPr lang="en-AU" b="1" i="1"/>
              <a:t>For example - Statement: </a:t>
            </a:r>
            <a:r>
              <a:rPr lang="en-AU" i="1"/>
              <a:t>Little Red Riding Hood's mother shouldn't have sent her to grandmother's house by herself.</a:t>
            </a:r>
          </a:p>
          <a:p>
            <a:r>
              <a:rPr lang="en-AU" b="1" i="1"/>
              <a:t>Agree: </a:t>
            </a:r>
            <a:r>
              <a:rPr lang="en-AU" i="1"/>
              <a:t>It is too dangerous for young children to walk alone through a forest.</a:t>
            </a:r>
          </a:p>
          <a:p>
            <a:r>
              <a:rPr lang="en-AU" b="1" i="1"/>
              <a:t>Disagree: </a:t>
            </a:r>
            <a:r>
              <a:rPr lang="en-AU" i="1"/>
              <a:t>Children need to learn to be independent. If she knows the way and it is usually safe, she should</a:t>
            </a:r>
          </a:p>
          <a:p>
            <a:r>
              <a:rPr lang="en-AU" i="1"/>
              <a:t>be able to go visit her grandmother.</a:t>
            </a:r>
          </a:p>
          <a:p>
            <a:endParaRPr lang="en-AU" b="1" i="1"/>
          </a:p>
          <a:p>
            <a:r>
              <a:rPr lang="en-AU" b="1" i="1"/>
              <a:t>Your statement: </a:t>
            </a:r>
            <a:r>
              <a:rPr lang="en-AU" i="1"/>
              <a:t>Bibi and Jamal should not have been left alone in the shop while their dad went to rescue</a:t>
            </a:r>
          </a:p>
          <a:p>
            <a:r>
              <a:rPr lang="en-AU" i="1"/>
              <a:t>their mum.</a:t>
            </a:r>
          </a:p>
          <a:p>
            <a:r>
              <a:rPr lang="en-AU" i="1" u="sng"/>
              <a:t>Record your pros and cons in a T-chart in your reading book.</a:t>
            </a:r>
          </a:p>
          <a:p>
            <a:endParaRPr lang="en-AU" b="1" i="1">
              <a:solidFill>
                <a:srgbClr val="FF0000"/>
              </a:solidFill>
            </a:endParaRPr>
          </a:p>
          <a:p>
            <a:r>
              <a:rPr lang="en-AU" b="1" i="1">
                <a:solidFill>
                  <a:srgbClr val="FF0000"/>
                </a:solidFill>
              </a:rPr>
              <a:t>Sketchbook</a:t>
            </a:r>
          </a:p>
          <a:p>
            <a:r>
              <a:rPr lang="en-AU" i="1">
                <a:solidFill>
                  <a:srgbClr val="FF0000"/>
                </a:solidFill>
              </a:rPr>
              <a:t>Chapter 14: </a:t>
            </a:r>
            <a:r>
              <a:rPr lang="en-AU" i="1"/>
              <a:t>Plan for SMS between two characters from the story.</a:t>
            </a:r>
          </a:p>
          <a:p>
            <a:r>
              <a:rPr lang="en-AU" i="1"/>
              <a:t>Choose two characters from the story and imagine that they are communicating via text messaging about an incident that has happened so far in the story. Write at least 7 back and forth texts between the characters that describe what is going on and how the characters feel.</a:t>
            </a:r>
          </a:p>
          <a:p>
            <a:r>
              <a:rPr lang="en-AU" b="1" i="1"/>
              <a:t>Conversation could be between; </a:t>
            </a:r>
          </a:p>
          <a:p>
            <a:r>
              <a:rPr lang="en-AU" b="1" i="1"/>
              <a:t>- </a:t>
            </a:r>
            <a:r>
              <a:rPr lang="en-AU" i="1"/>
              <a:t>Jamal and Yusuf</a:t>
            </a:r>
          </a:p>
          <a:p>
            <a:r>
              <a:rPr lang="en-AU" i="1"/>
              <a:t>- Bibi/Jamal and Mum</a:t>
            </a:r>
          </a:p>
          <a:p>
            <a:r>
              <a:rPr lang="en-AU" i="1"/>
              <a:t>- Bibi/Jamal and Dad</a:t>
            </a:r>
          </a:p>
        </p:txBody>
      </p:sp>
      <p:pic>
        <p:nvPicPr>
          <p:cNvPr id="3" name="Picture 2">
            <a:extLst>
              <a:ext uri="{FF2B5EF4-FFF2-40B4-BE49-F238E27FC236}">
                <a16:creationId xmlns:a16="http://schemas.microsoft.com/office/drawing/2014/main" id="{6AFD5F5B-6D98-7401-3551-969C20C44789}"/>
              </a:ext>
            </a:extLst>
          </p:cNvPr>
          <p:cNvPicPr>
            <a:picLocks noChangeAspect="1"/>
          </p:cNvPicPr>
          <p:nvPr/>
        </p:nvPicPr>
        <p:blipFill>
          <a:blip r:embed="rId3"/>
          <a:stretch>
            <a:fillRect/>
          </a:stretch>
        </p:blipFill>
        <p:spPr>
          <a:xfrm>
            <a:off x="8104428" y="1402870"/>
            <a:ext cx="3663029" cy="5071294"/>
          </a:xfrm>
          <a:prstGeom prst="rect">
            <a:avLst/>
          </a:prstGeom>
        </p:spPr>
      </p:pic>
    </p:spTree>
    <p:extLst>
      <p:ext uri="{BB962C8B-B14F-4D97-AF65-F5344CB8AC3E}">
        <p14:creationId xmlns:p14="http://schemas.microsoft.com/office/powerpoint/2010/main" val="13595863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t="-87000" b="-8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2399"/>
            <a:ext cx="9144000" cy="969963"/>
          </a:xfrm>
        </p:spPr>
        <p:txBody>
          <a:bodyPr>
            <a:noAutofit/>
          </a:bodyPr>
          <a:lstStyle/>
          <a:p>
            <a:r>
              <a:rPr lang="en-US" sz="8000">
                <a:latin typeface="Bahnschrift Condensed" panose="020B0502040204020203" pitchFamily="34" charset="0"/>
              </a:rPr>
              <a:t>Chapter 15 &amp; 16</a:t>
            </a:r>
          </a:p>
        </p:txBody>
      </p:sp>
      <p:sp>
        <p:nvSpPr>
          <p:cNvPr id="13" name="TextBox 12">
            <a:extLst>
              <a:ext uri="{FF2B5EF4-FFF2-40B4-BE49-F238E27FC236}">
                <a16:creationId xmlns:a16="http://schemas.microsoft.com/office/drawing/2014/main" id="{C49B496F-B586-9F13-27D7-C994F1991FBB}"/>
              </a:ext>
            </a:extLst>
          </p:cNvPr>
          <p:cNvSpPr txBox="1"/>
          <p:nvPr/>
        </p:nvSpPr>
        <p:spPr>
          <a:xfrm>
            <a:off x="326571" y="1122362"/>
            <a:ext cx="11440886" cy="5122941"/>
          </a:xfrm>
          <a:prstGeom prst="rect">
            <a:avLst/>
          </a:prstGeom>
          <a:solidFill>
            <a:schemeClr val="bg1"/>
          </a:solidFill>
        </p:spPr>
        <p:txBody>
          <a:bodyPr wrap="square" rtlCol="0">
            <a:spAutoFit/>
          </a:bodyPr>
          <a:lstStyle/>
          <a:p>
            <a:pPr marL="342900" indent="-342900">
              <a:lnSpc>
                <a:spcPct val="150000"/>
              </a:lnSpc>
              <a:buFont typeface="+mj-lt"/>
              <a:buAutoNum type="arabicPeriod"/>
            </a:pPr>
            <a:r>
              <a:rPr lang="en-AU" sz="2000" dirty="0">
                <a:solidFill>
                  <a:srgbClr val="FF0000"/>
                </a:solidFill>
              </a:rPr>
              <a:t>How does Jamal describe the crowd at the refugee camp?</a:t>
            </a:r>
            <a:r>
              <a:rPr lang="en-AU" sz="2000" i="1" dirty="0">
                <a:solidFill>
                  <a:srgbClr val="FF0000"/>
                </a:solidFill>
              </a:rPr>
              <a:t> </a:t>
            </a:r>
            <a:r>
              <a:rPr lang="en-AU" sz="2000" i="1" dirty="0"/>
              <a:t>Jamal says the </a:t>
            </a:r>
            <a:r>
              <a:rPr lang="en-AU" sz="2000" i="1"/>
              <a:t>crowd is…</a:t>
            </a:r>
            <a:endParaRPr lang="en-AU" sz="2000" i="1" dirty="0"/>
          </a:p>
          <a:p>
            <a:pPr marL="342900" indent="-342900">
              <a:lnSpc>
                <a:spcPct val="150000"/>
              </a:lnSpc>
              <a:buFont typeface="+mj-lt"/>
              <a:buAutoNum type="arabicPeriod"/>
            </a:pPr>
            <a:r>
              <a:rPr lang="en-AU" sz="2000" dirty="0">
                <a:solidFill>
                  <a:srgbClr val="FF0000"/>
                </a:solidFill>
              </a:rPr>
              <a:t>What does Jamal learn about Australia? </a:t>
            </a:r>
            <a:r>
              <a:rPr lang="en-AU" sz="2000" i="1" dirty="0"/>
              <a:t>Jamal learns that Australia…</a:t>
            </a:r>
          </a:p>
          <a:p>
            <a:pPr marL="342900" indent="-342900">
              <a:lnSpc>
                <a:spcPct val="150000"/>
              </a:lnSpc>
              <a:buFont typeface="+mj-lt"/>
              <a:buAutoNum type="arabicPeriod"/>
            </a:pPr>
            <a:r>
              <a:rPr lang="en-AU" sz="2000" dirty="0">
                <a:solidFill>
                  <a:srgbClr val="FF0000"/>
                </a:solidFill>
              </a:rPr>
              <a:t>Why is there a miscommunication between the driver and Jamal? </a:t>
            </a:r>
            <a:r>
              <a:rPr lang="en-AU" sz="2000" i="1" dirty="0"/>
              <a:t>There is a miscommunication between the Australian driver and Jamal because…</a:t>
            </a:r>
          </a:p>
          <a:p>
            <a:pPr marL="342900" indent="-342900">
              <a:lnSpc>
                <a:spcPct val="150000"/>
              </a:lnSpc>
              <a:buFont typeface="+mj-lt"/>
              <a:buAutoNum type="arabicPeriod"/>
            </a:pPr>
            <a:r>
              <a:rPr lang="en-AU" sz="2000" dirty="0">
                <a:solidFill>
                  <a:srgbClr val="FF0000"/>
                </a:solidFill>
              </a:rPr>
              <a:t>Why is Jamal concerned about food and mines? </a:t>
            </a:r>
            <a:r>
              <a:rPr lang="en-AU" sz="2000" i="1" dirty="0"/>
              <a:t>Jamal is concerned about food and mines because…</a:t>
            </a:r>
          </a:p>
          <a:p>
            <a:pPr marL="342900" indent="-342900">
              <a:lnSpc>
                <a:spcPct val="150000"/>
              </a:lnSpc>
              <a:buFont typeface="+mj-lt"/>
              <a:buAutoNum type="arabicPeriod"/>
            </a:pPr>
            <a:r>
              <a:rPr lang="en-AU" sz="2000" dirty="0">
                <a:solidFill>
                  <a:srgbClr val="FF0000"/>
                </a:solidFill>
              </a:rPr>
              <a:t>Why do you think everyone surrounded the United Nations people? </a:t>
            </a:r>
            <a:r>
              <a:rPr lang="en-AU" sz="2000" i="1" dirty="0"/>
              <a:t>The people in the camp are surrounding the United Nations people because…</a:t>
            </a:r>
          </a:p>
          <a:p>
            <a:pPr marL="342900" indent="-342900">
              <a:lnSpc>
                <a:spcPct val="150000"/>
              </a:lnSpc>
              <a:buFont typeface="+mj-lt"/>
              <a:buAutoNum type="arabicPeriod"/>
            </a:pPr>
            <a:r>
              <a:rPr lang="en-AU" sz="2000" dirty="0">
                <a:solidFill>
                  <a:srgbClr val="FF0000"/>
                </a:solidFill>
              </a:rPr>
              <a:t>What do we learn about refugee camps from these chapters? Why do you think the author chose to show the readers these parts of the refugee camp? </a:t>
            </a:r>
            <a:r>
              <a:rPr lang="en-AU" sz="2000" i="1" dirty="0"/>
              <a:t>In these chapters, we learn that refugee camps are... I believe Morris </a:t>
            </a:r>
            <a:r>
              <a:rPr lang="en-AU" sz="2000" i="1" dirty="0" err="1"/>
              <a:t>Gleitzman</a:t>
            </a:r>
            <a:r>
              <a:rPr lang="en-AU" sz="2000" i="1" dirty="0"/>
              <a:t> included these details to…</a:t>
            </a:r>
          </a:p>
          <a:p>
            <a:pPr marL="342900" indent="-342900">
              <a:lnSpc>
                <a:spcPct val="150000"/>
              </a:lnSpc>
              <a:buFont typeface="+mj-lt"/>
              <a:buAutoNum type="arabicPeriod"/>
            </a:pPr>
            <a:endParaRPr lang="en-AU" sz="2000" i="1" dirty="0"/>
          </a:p>
        </p:txBody>
      </p:sp>
    </p:spTree>
    <p:extLst>
      <p:ext uri="{BB962C8B-B14F-4D97-AF65-F5344CB8AC3E}">
        <p14:creationId xmlns:p14="http://schemas.microsoft.com/office/powerpoint/2010/main" val="15351886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t="-87000" b="-8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763571" y="152399"/>
            <a:ext cx="10581588" cy="969963"/>
          </a:xfrm>
        </p:spPr>
        <p:txBody>
          <a:bodyPr>
            <a:noAutofit/>
          </a:bodyPr>
          <a:lstStyle/>
          <a:p>
            <a:r>
              <a:rPr lang="en-US" sz="8000">
                <a:latin typeface="Bahnschrift Condensed" panose="020B0502040204020203" pitchFamily="34" charset="0"/>
              </a:rPr>
              <a:t>Key Vocabulary Chapters 17-19</a:t>
            </a:r>
          </a:p>
        </p:txBody>
      </p:sp>
      <p:sp>
        <p:nvSpPr>
          <p:cNvPr id="13" name="TextBox 12">
            <a:extLst>
              <a:ext uri="{FF2B5EF4-FFF2-40B4-BE49-F238E27FC236}">
                <a16:creationId xmlns:a16="http://schemas.microsoft.com/office/drawing/2014/main" id="{C49B496F-B586-9F13-27D7-C994F1991FBB}"/>
              </a:ext>
            </a:extLst>
          </p:cNvPr>
          <p:cNvSpPr txBox="1"/>
          <p:nvPr/>
        </p:nvSpPr>
        <p:spPr>
          <a:xfrm>
            <a:off x="579120" y="1122362"/>
            <a:ext cx="11033760" cy="369332"/>
          </a:xfrm>
          <a:prstGeom prst="rect">
            <a:avLst/>
          </a:prstGeom>
          <a:solidFill>
            <a:schemeClr val="bg1"/>
          </a:solidFill>
        </p:spPr>
        <p:txBody>
          <a:bodyPr wrap="square" rtlCol="0">
            <a:spAutoFit/>
          </a:bodyPr>
          <a:lstStyle/>
          <a:p>
            <a:r>
              <a:rPr lang="en-AU" b="1">
                <a:solidFill>
                  <a:srgbClr val="FF0000"/>
                </a:solidFill>
              </a:rPr>
              <a:t>Pleading:</a:t>
            </a:r>
            <a:endParaRPr lang="en-AU" i="1"/>
          </a:p>
        </p:txBody>
      </p:sp>
    </p:spTree>
    <p:extLst>
      <p:ext uri="{BB962C8B-B14F-4D97-AF65-F5344CB8AC3E}">
        <p14:creationId xmlns:p14="http://schemas.microsoft.com/office/powerpoint/2010/main" val="27095641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t="-87000" b="-8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2399"/>
            <a:ext cx="9144000" cy="969963"/>
          </a:xfrm>
        </p:spPr>
        <p:txBody>
          <a:bodyPr>
            <a:noAutofit/>
          </a:bodyPr>
          <a:lstStyle/>
          <a:p>
            <a:r>
              <a:rPr lang="en-US" sz="8000">
                <a:latin typeface="Bahnschrift Condensed" panose="020B0502040204020203" pitchFamily="34" charset="0"/>
              </a:rPr>
              <a:t>Chapter 17</a:t>
            </a:r>
          </a:p>
        </p:txBody>
      </p:sp>
      <p:sp>
        <p:nvSpPr>
          <p:cNvPr id="13" name="TextBox 12">
            <a:extLst>
              <a:ext uri="{FF2B5EF4-FFF2-40B4-BE49-F238E27FC236}">
                <a16:creationId xmlns:a16="http://schemas.microsoft.com/office/drawing/2014/main" id="{C49B496F-B586-9F13-27D7-C994F1991FBB}"/>
              </a:ext>
            </a:extLst>
          </p:cNvPr>
          <p:cNvSpPr txBox="1"/>
          <p:nvPr/>
        </p:nvSpPr>
        <p:spPr>
          <a:xfrm>
            <a:off x="326571" y="1122362"/>
            <a:ext cx="11440886" cy="2352952"/>
          </a:xfrm>
          <a:prstGeom prst="rect">
            <a:avLst/>
          </a:prstGeom>
          <a:solidFill>
            <a:schemeClr val="bg1"/>
          </a:solidFill>
        </p:spPr>
        <p:txBody>
          <a:bodyPr wrap="square" rtlCol="0">
            <a:spAutoFit/>
          </a:bodyPr>
          <a:lstStyle/>
          <a:p>
            <a:pPr marL="342900" indent="-342900">
              <a:lnSpc>
                <a:spcPct val="150000"/>
              </a:lnSpc>
              <a:buFont typeface="+mj-lt"/>
              <a:buAutoNum type="arabicPeriod"/>
            </a:pPr>
            <a:r>
              <a:rPr lang="en-AU" sz="2000">
                <a:solidFill>
                  <a:srgbClr val="FF0000"/>
                </a:solidFill>
              </a:rPr>
              <a:t>What does Jamal think the Police are there for? </a:t>
            </a:r>
            <a:r>
              <a:rPr lang="en-AU" sz="2000" i="1"/>
              <a:t>Jamal thinks the Police are there to…</a:t>
            </a:r>
          </a:p>
          <a:p>
            <a:pPr marL="342900" indent="-342900">
              <a:lnSpc>
                <a:spcPct val="150000"/>
              </a:lnSpc>
              <a:buFont typeface="+mj-lt"/>
              <a:buAutoNum type="arabicPeriod"/>
            </a:pPr>
            <a:r>
              <a:rPr lang="en-AU" sz="2000">
                <a:solidFill>
                  <a:srgbClr val="FF0000"/>
                </a:solidFill>
              </a:rPr>
              <a:t>Why does Dad give Jamal a ‘pleading’ look? </a:t>
            </a:r>
            <a:r>
              <a:rPr lang="en-AU" sz="2000" i="1"/>
              <a:t>Dad gives Jamal a ‘pleading’ look because…</a:t>
            </a:r>
          </a:p>
          <a:p>
            <a:pPr marL="342900" indent="-342900">
              <a:lnSpc>
                <a:spcPct val="150000"/>
              </a:lnSpc>
              <a:buFont typeface="+mj-lt"/>
              <a:buAutoNum type="arabicPeriod"/>
            </a:pPr>
            <a:r>
              <a:rPr lang="en-AU" sz="2000">
                <a:solidFill>
                  <a:srgbClr val="FF0000"/>
                </a:solidFill>
              </a:rPr>
              <a:t>Why is dad giving the police money? </a:t>
            </a:r>
            <a:r>
              <a:rPr lang="en-AU" sz="2000" i="1"/>
              <a:t>Dad is giving the police money because…</a:t>
            </a:r>
          </a:p>
          <a:p>
            <a:pPr marL="342900" indent="-342900">
              <a:lnSpc>
                <a:spcPct val="150000"/>
              </a:lnSpc>
              <a:buFont typeface="+mj-lt"/>
              <a:buAutoNum type="arabicPeriod"/>
            </a:pPr>
            <a:r>
              <a:rPr lang="en-AU" sz="2000">
                <a:solidFill>
                  <a:srgbClr val="FF0000"/>
                </a:solidFill>
              </a:rPr>
              <a:t>Where might they have gotten the money from? </a:t>
            </a:r>
            <a:r>
              <a:rPr lang="en-AU" sz="2000" i="1"/>
              <a:t>They might have gotten the money from…</a:t>
            </a:r>
          </a:p>
          <a:p>
            <a:pPr marL="342900" indent="-342900">
              <a:lnSpc>
                <a:spcPct val="150000"/>
              </a:lnSpc>
              <a:buFont typeface="+mj-lt"/>
              <a:buAutoNum type="arabicPeriod"/>
            </a:pPr>
            <a:r>
              <a:rPr lang="en-AU" sz="2000">
                <a:solidFill>
                  <a:srgbClr val="FF0000"/>
                </a:solidFill>
              </a:rPr>
              <a:t>Why might Mum and Dad still be miserable? </a:t>
            </a:r>
            <a:r>
              <a:rPr lang="en-AU" sz="2000" i="1"/>
              <a:t>Mum and Dad might still be miserable because…</a:t>
            </a:r>
          </a:p>
        </p:txBody>
      </p:sp>
    </p:spTree>
    <p:extLst>
      <p:ext uri="{BB962C8B-B14F-4D97-AF65-F5344CB8AC3E}">
        <p14:creationId xmlns:p14="http://schemas.microsoft.com/office/powerpoint/2010/main" val="3432056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t="-87000" b="-8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2399"/>
            <a:ext cx="9144000" cy="969963"/>
          </a:xfrm>
        </p:spPr>
        <p:txBody>
          <a:bodyPr>
            <a:noAutofit/>
          </a:bodyPr>
          <a:lstStyle/>
          <a:p>
            <a:r>
              <a:rPr lang="en-US" sz="8000">
                <a:latin typeface="Bahnschrift Condensed" panose="020B0502040204020203" pitchFamily="34" charset="0"/>
              </a:rPr>
              <a:t>Chapter 18</a:t>
            </a:r>
          </a:p>
        </p:txBody>
      </p:sp>
      <p:sp>
        <p:nvSpPr>
          <p:cNvPr id="13" name="TextBox 12">
            <a:extLst>
              <a:ext uri="{FF2B5EF4-FFF2-40B4-BE49-F238E27FC236}">
                <a16:creationId xmlns:a16="http://schemas.microsoft.com/office/drawing/2014/main" id="{C49B496F-B586-9F13-27D7-C994F1991FBB}"/>
              </a:ext>
            </a:extLst>
          </p:cNvPr>
          <p:cNvSpPr txBox="1"/>
          <p:nvPr/>
        </p:nvSpPr>
        <p:spPr>
          <a:xfrm>
            <a:off x="579120" y="1122362"/>
            <a:ext cx="11033760" cy="4661276"/>
          </a:xfrm>
          <a:prstGeom prst="rect">
            <a:avLst/>
          </a:prstGeom>
          <a:solidFill>
            <a:schemeClr val="bg1"/>
          </a:solidFill>
        </p:spPr>
        <p:txBody>
          <a:bodyPr wrap="square" rtlCol="0">
            <a:spAutoFit/>
          </a:bodyPr>
          <a:lstStyle/>
          <a:p>
            <a:pPr marL="342900" indent="-342900" algn="l">
              <a:lnSpc>
                <a:spcPct val="150000"/>
              </a:lnSpc>
              <a:buFont typeface="+mj-lt"/>
              <a:buAutoNum type="arabicPeriod"/>
            </a:pPr>
            <a:r>
              <a:rPr lang="en-AU" sz="2000" b="0" i="0" u="none" strike="noStrike" baseline="0">
                <a:solidFill>
                  <a:srgbClr val="FF0000"/>
                </a:solidFill>
                <a:latin typeface="Calibri-Identity-H"/>
              </a:rPr>
              <a:t>Where are the family at the beginning of Chapter 18? </a:t>
            </a:r>
            <a:r>
              <a:rPr lang="en-AU" sz="2000" b="0" i="0" u="none" strike="noStrike" baseline="0">
                <a:latin typeface="Calibri-Identity-H"/>
              </a:rPr>
              <a:t>The family are…</a:t>
            </a:r>
          </a:p>
          <a:p>
            <a:pPr marL="342900" indent="-342900" algn="l">
              <a:lnSpc>
                <a:spcPct val="150000"/>
              </a:lnSpc>
              <a:buFont typeface="+mj-lt"/>
              <a:buAutoNum type="arabicPeriod"/>
            </a:pPr>
            <a:r>
              <a:rPr lang="en-AU" sz="2000" b="0" i="0" u="none" strike="noStrike" baseline="0">
                <a:solidFill>
                  <a:srgbClr val="FF0000"/>
                </a:solidFill>
                <a:latin typeface="Calibri-Identity-H"/>
              </a:rPr>
              <a:t>Why does Mum say ‘Thank God’ when she sees the plane? </a:t>
            </a:r>
            <a:r>
              <a:rPr lang="en-AU" sz="2000" b="0" i="0" u="none" strike="noStrike" baseline="0">
                <a:latin typeface="Calibri-Identity-H"/>
              </a:rPr>
              <a:t>Mum says ‘Thank God’ because…</a:t>
            </a:r>
          </a:p>
          <a:p>
            <a:pPr marL="342900" indent="-342900" algn="l">
              <a:lnSpc>
                <a:spcPct val="150000"/>
              </a:lnSpc>
              <a:buFont typeface="+mj-lt"/>
              <a:buAutoNum type="arabicPeriod"/>
            </a:pPr>
            <a:r>
              <a:rPr lang="en-AU" sz="2000" b="0" i="0" u="none" strike="noStrike" baseline="0">
                <a:solidFill>
                  <a:srgbClr val="FF0000"/>
                </a:solidFill>
                <a:latin typeface="Calibri-Identity-H"/>
              </a:rPr>
              <a:t>Why does Jamal seem surprised to hear the word ‘boat’? </a:t>
            </a:r>
            <a:r>
              <a:rPr lang="en-AU" sz="2000" b="0" i="0" u="none" strike="noStrike" baseline="0">
                <a:latin typeface="Calibri-Identity-H"/>
              </a:rPr>
              <a:t>Jamal is surprised to hear the word ‘boat’ because…</a:t>
            </a:r>
          </a:p>
          <a:p>
            <a:pPr marL="342900" indent="-342900" algn="l">
              <a:lnSpc>
                <a:spcPct val="150000"/>
              </a:lnSpc>
              <a:buFont typeface="+mj-lt"/>
              <a:buAutoNum type="arabicPeriod"/>
            </a:pPr>
            <a:r>
              <a:rPr lang="en-AU" sz="2000" b="0" i="0" u="none" strike="noStrike" baseline="0">
                <a:solidFill>
                  <a:srgbClr val="FF0000"/>
                </a:solidFill>
                <a:latin typeface="Calibri-Identity-H"/>
              </a:rPr>
              <a:t>What is a smuggler and do you think that the family can trust these people? </a:t>
            </a:r>
            <a:r>
              <a:rPr lang="en-AU" sz="2000" b="0" i="0" u="none" strike="noStrike" baseline="0">
                <a:latin typeface="Calibri-Identity-H"/>
              </a:rPr>
              <a:t>A smuggler is… I think the family … trust the smuggler because…</a:t>
            </a:r>
          </a:p>
          <a:p>
            <a:pPr marL="342900" indent="-342900" algn="l">
              <a:lnSpc>
                <a:spcPct val="150000"/>
              </a:lnSpc>
              <a:buFont typeface="+mj-lt"/>
              <a:buAutoNum type="arabicPeriod"/>
            </a:pPr>
            <a:r>
              <a:rPr lang="en-AU" sz="2000" b="0" i="0" u="none" strike="noStrike" baseline="0">
                <a:solidFill>
                  <a:srgbClr val="FF0000"/>
                </a:solidFill>
                <a:latin typeface="Calibri-Identity-H"/>
              </a:rPr>
              <a:t>Why don’t alarms go off when they scan Mum’s bag? </a:t>
            </a:r>
            <a:r>
              <a:rPr lang="en-AU" sz="2000" b="0" i="0" u="none" strike="noStrike" baseline="0">
                <a:latin typeface="Calibri-Identity-H"/>
              </a:rPr>
              <a:t>Alarms don’t go off when they scan Mum’s bag because…</a:t>
            </a:r>
          </a:p>
          <a:p>
            <a:pPr marL="342900" indent="-342900" algn="l">
              <a:lnSpc>
                <a:spcPct val="150000"/>
              </a:lnSpc>
              <a:buFont typeface="+mj-lt"/>
              <a:buAutoNum type="arabicPeriod"/>
            </a:pPr>
            <a:r>
              <a:rPr lang="en-AU" sz="2000" b="0" i="0" u="none" strike="noStrike" baseline="0">
                <a:solidFill>
                  <a:srgbClr val="FF0000"/>
                </a:solidFill>
                <a:latin typeface="Calibri-Identity-H"/>
              </a:rPr>
              <a:t>How do you think the members of Jamal’s family would feel about them selling th</a:t>
            </a:r>
            <a:r>
              <a:rPr lang="en-AU" sz="2000">
                <a:solidFill>
                  <a:srgbClr val="FF0000"/>
                </a:solidFill>
                <a:latin typeface="Calibri-Identity-H"/>
              </a:rPr>
              <a:t>e candlestick? </a:t>
            </a:r>
            <a:r>
              <a:rPr lang="en-AU" sz="2000" b="0" i="0" u="none" strike="noStrike" baseline="0">
                <a:latin typeface="Calibri-Identity-H"/>
              </a:rPr>
              <a:t>Jamal’s family would feel…</a:t>
            </a:r>
            <a:endParaRPr lang="en-AU" sz="2000" i="1"/>
          </a:p>
        </p:txBody>
      </p:sp>
    </p:spTree>
    <p:extLst>
      <p:ext uri="{BB962C8B-B14F-4D97-AF65-F5344CB8AC3E}">
        <p14:creationId xmlns:p14="http://schemas.microsoft.com/office/powerpoint/2010/main" val="8638846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t="-87000" b="-8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2399"/>
            <a:ext cx="9144000" cy="969963"/>
          </a:xfrm>
        </p:spPr>
        <p:txBody>
          <a:bodyPr>
            <a:noAutofit/>
          </a:bodyPr>
          <a:lstStyle/>
          <a:p>
            <a:r>
              <a:rPr lang="en-US" sz="8000">
                <a:latin typeface="Bahnschrift Condensed" panose="020B0502040204020203" pitchFamily="34" charset="0"/>
              </a:rPr>
              <a:t>Chapter 19</a:t>
            </a:r>
          </a:p>
        </p:txBody>
      </p:sp>
      <p:sp>
        <p:nvSpPr>
          <p:cNvPr id="13" name="TextBox 12">
            <a:extLst>
              <a:ext uri="{FF2B5EF4-FFF2-40B4-BE49-F238E27FC236}">
                <a16:creationId xmlns:a16="http://schemas.microsoft.com/office/drawing/2014/main" id="{C49B496F-B586-9F13-27D7-C994F1991FBB}"/>
              </a:ext>
            </a:extLst>
          </p:cNvPr>
          <p:cNvSpPr txBox="1"/>
          <p:nvPr/>
        </p:nvSpPr>
        <p:spPr>
          <a:xfrm>
            <a:off x="579120" y="1122362"/>
            <a:ext cx="11033760" cy="5594096"/>
          </a:xfrm>
          <a:prstGeom prst="rect">
            <a:avLst/>
          </a:prstGeom>
          <a:solidFill>
            <a:schemeClr val="bg1"/>
          </a:solidFill>
        </p:spPr>
        <p:txBody>
          <a:bodyPr wrap="square" rtlCol="0">
            <a:spAutoFit/>
          </a:bodyPr>
          <a:lstStyle/>
          <a:p>
            <a:pPr marL="342900" indent="-342900" algn="l">
              <a:lnSpc>
                <a:spcPct val="150000"/>
              </a:lnSpc>
              <a:buFont typeface="+mj-lt"/>
              <a:buAutoNum type="arabicPeriod"/>
            </a:pPr>
            <a:r>
              <a:rPr lang="en-AU">
                <a:solidFill>
                  <a:srgbClr val="FF0000"/>
                </a:solidFill>
              </a:rPr>
              <a:t>Describe what it is like on the plane.  </a:t>
            </a:r>
            <a:r>
              <a:rPr lang="en-AU" i="1"/>
              <a:t>On the plane it is…………………………. </a:t>
            </a:r>
          </a:p>
          <a:p>
            <a:pPr marL="342900" indent="-342900" algn="l">
              <a:lnSpc>
                <a:spcPct val="150000"/>
              </a:lnSpc>
              <a:buFont typeface="+mj-lt"/>
              <a:buAutoNum type="arabicPeriod"/>
            </a:pPr>
            <a:r>
              <a:rPr lang="en-AU">
                <a:solidFill>
                  <a:srgbClr val="FF0000"/>
                </a:solidFill>
              </a:rPr>
              <a:t>What does Jamal realise they will have to do? </a:t>
            </a:r>
            <a:r>
              <a:rPr lang="en-AU" i="1"/>
              <a:t>Jamal realises that they will have to ………………………….</a:t>
            </a:r>
          </a:p>
          <a:p>
            <a:pPr marL="342900" indent="-342900" algn="l">
              <a:lnSpc>
                <a:spcPct val="150000"/>
              </a:lnSpc>
              <a:buFont typeface="+mj-lt"/>
              <a:buAutoNum type="arabicPeriod"/>
            </a:pPr>
            <a:r>
              <a:rPr lang="en-AU">
                <a:solidFill>
                  <a:srgbClr val="FF0000"/>
                </a:solidFill>
              </a:rPr>
              <a:t>Where do you think the plane is taking them to? </a:t>
            </a:r>
            <a:r>
              <a:rPr lang="en-AU" i="1"/>
              <a:t>I think the plane is taking them to …………………….. because…………………</a:t>
            </a:r>
            <a:endParaRPr lang="en-AU" i="1">
              <a:solidFill>
                <a:srgbClr val="FF0000"/>
              </a:solidFill>
            </a:endParaRPr>
          </a:p>
          <a:p>
            <a:pPr algn="l">
              <a:lnSpc>
                <a:spcPct val="150000"/>
              </a:lnSpc>
            </a:pPr>
            <a:br>
              <a:rPr lang="en-AU" sz="2000" b="1" i="1">
                <a:solidFill>
                  <a:srgbClr val="FF0000"/>
                </a:solidFill>
              </a:rPr>
            </a:br>
            <a:r>
              <a:rPr lang="en-AU" sz="2000" b="1" i="1">
                <a:solidFill>
                  <a:srgbClr val="FF0000"/>
                </a:solidFill>
              </a:rPr>
              <a:t>Sketchbook – Creating a Story Map </a:t>
            </a:r>
          </a:p>
          <a:p>
            <a:pPr>
              <a:lnSpc>
                <a:spcPct val="150000"/>
              </a:lnSpc>
            </a:pPr>
            <a:r>
              <a:rPr lang="en-AU" sz="1600"/>
              <a:t>Below are a list of key events that have happened so far in Boy Overboard. You must rearrange them, so they are in chronological order. Once you have the events in the correct order you are to create a story map in your sketch books illustrating each key event. </a:t>
            </a:r>
            <a:br>
              <a:rPr lang="en-AU"/>
            </a:br>
            <a:r>
              <a:rPr lang="en-AU" sz="1600" b="1" i="1"/>
              <a:t>- Dad bursts into the stadium to save mum </a:t>
            </a:r>
          </a:p>
          <a:p>
            <a:pPr>
              <a:lnSpc>
                <a:spcPct val="150000"/>
              </a:lnSpc>
            </a:pPr>
            <a:r>
              <a:rPr lang="en-AU" sz="1600" b="1" i="1"/>
              <a:t>- Jamal and his family start their journey out of Afghanistan </a:t>
            </a:r>
          </a:p>
          <a:p>
            <a:pPr>
              <a:lnSpc>
                <a:spcPct val="150000"/>
              </a:lnSpc>
            </a:pPr>
            <a:r>
              <a:rPr lang="en-AU" sz="1600" b="1" i="1"/>
              <a:t>- Jamal’s family home is blown up </a:t>
            </a:r>
          </a:p>
          <a:p>
            <a:pPr>
              <a:lnSpc>
                <a:spcPct val="150000"/>
              </a:lnSpc>
            </a:pPr>
            <a:r>
              <a:rPr lang="en-AU" sz="1600" b="1" i="1"/>
              <a:t>- Jamal breaks Mr Nassar’s window </a:t>
            </a:r>
          </a:p>
          <a:p>
            <a:pPr>
              <a:lnSpc>
                <a:spcPct val="150000"/>
              </a:lnSpc>
            </a:pPr>
            <a:r>
              <a:rPr lang="en-AU" sz="1600" b="1" i="1"/>
              <a:t>- Bibi stands on a landmine </a:t>
            </a:r>
          </a:p>
          <a:p>
            <a:pPr>
              <a:lnSpc>
                <a:spcPct val="150000"/>
              </a:lnSpc>
            </a:pPr>
            <a:r>
              <a:rPr lang="en-AU" sz="1600" b="1" i="1"/>
              <a:t>- Jamal and Yusuf say goodbye to each other </a:t>
            </a:r>
          </a:p>
        </p:txBody>
      </p:sp>
    </p:spTree>
    <p:extLst>
      <p:ext uri="{BB962C8B-B14F-4D97-AF65-F5344CB8AC3E}">
        <p14:creationId xmlns:p14="http://schemas.microsoft.com/office/powerpoint/2010/main" val="26781993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t="-87000" b="-8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2399"/>
            <a:ext cx="9144000" cy="969963"/>
          </a:xfrm>
        </p:spPr>
        <p:txBody>
          <a:bodyPr>
            <a:noAutofit/>
          </a:bodyPr>
          <a:lstStyle/>
          <a:p>
            <a:r>
              <a:rPr lang="en-US" sz="8000">
                <a:latin typeface="Bahnschrift Condensed" panose="020B0502040204020203" pitchFamily="34" charset="0"/>
              </a:rPr>
              <a:t>Chapters 1 and 2</a:t>
            </a:r>
          </a:p>
        </p:txBody>
      </p:sp>
      <p:sp>
        <p:nvSpPr>
          <p:cNvPr id="13" name="TextBox 12">
            <a:extLst>
              <a:ext uri="{FF2B5EF4-FFF2-40B4-BE49-F238E27FC236}">
                <a16:creationId xmlns:a16="http://schemas.microsoft.com/office/drawing/2014/main" id="{C49B496F-B586-9F13-27D7-C994F1991FBB}"/>
              </a:ext>
            </a:extLst>
          </p:cNvPr>
          <p:cNvSpPr txBox="1"/>
          <p:nvPr/>
        </p:nvSpPr>
        <p:spPr>
          <a:xfrm>
            <a:off x="579120" y="1122362"/>
            <a:ext cx="11033760" cy="5632311"/>
          </a:xfrm>
          <a:prstGeom prst="rect">
            <a:avLst/>
          </a:prstGeom>
          <a:solidFill>
            <a:schemeClr val="bg1"/>
          </a:solidFill>
        </p:spPr>
        <p:txBody>
          <a:bodyPr wrap="square" rtlCol="0">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FF0000"/>
                </a:solidFill>
                <a:effectLst/>
                <a:ea typeface="Calibri" panose="020F0502020204030204" pitchFamily="34" charset="0"/>
                <a:cs typeface="Times New Roman" panose="02020603050405020304" pitchFamily="18" charset="0"/>
              </a:rPr>
              <a:t>1. What sport does the protagonist enjoy playing?</a:t>
            </a:r>
            <a:endParaRPr kumimoji="0" lang="en-AU" altLang="en-US" sz="2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2000" b="0" i="0" u="none" strike="noStrike" cap="none" normalizeH="0" baseline="0">
                <a:ln>
                  <a:noFill/>
                </a:ln>
                <a:solidFill>
                  <a:schemeClr val="tx1"/>
                </a:solidFill>
                <a:effectLst/>
                <a:ea typeface="Calibri" panose="020F0502020204030204" pitchFamily="34" charset="0"/>
                <a:cs typeface="Times New Roman" panose="02020603050405020304" pitchFamily="18" charset="0"/>
              </a:rPr>
            </a:br>
            <a:r>
              <a:rPr kumimoji="0" lang="en-US" altLang="en-US" sz="2000" b="0" i="0" u="none" strike="noStrike" cap="none" normalizeH="0" baseline="0">
                <a:ln>
                  <a:noFill/>
                </a:ln>
                <a:solidFill>
                  <a:srgbClr val="FF0000"/>
                </a:solidFill>
                <a:effectLst/>
                <a:ea typeface="Calibri" panose="020F0502020204030204" pitchFamily="34" charset="0"/>
                <a:cs typeface="Times New Roman" panose="02020603050405020304" pitchFamily="18" charset="0"/>
              </a:rPr>
              <a:t>2. What makes the boys stop their game?</a:t>
            </a:r>
            <a:endParaRPr kumimoji="0" lang="en-AU" altLang="en-US" sz="2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2000" b="0" i="0" u="none" strike="noStrike" cap="none" normalizeH="0" baseline="0">
                <a:ln>
                  <a:noFill/>
                </a:ln>
                <a:solidFill>
                  <a:schemeClr val="tx1"/>
                </a:solidFill>
                <a:effectLst/>
                <a:ea typeface="Calibri" panose="020F0502020204030204" pitchFamily="34" charset="0"/>
                <a:cs typeface="Times New Roman" panose="02020603050405020304" pitchFamily="18" charset="0"/>
              </a:rPr>
            </a:br>
            <a:r>
              <a:rPr kumimoji="0" lang="en-US" altLang="en-US" sz="2000" b="0" i="0" u="none" strike="noStrike" cap="none" normalizeH="0" baseline="0">
                <a:ln>
                  <a:noFill/>
                </a:ln>
                <a:solidFill>
                  <a:srgbClr val="FF0000"/>
                </a:solidFill>
                <a:effectLst/>
                <a:ea typeface="Calibri" panose="020F0502020204030204" pitchFamily="34" charset="0"/>
                <a:cs typeface="Times New Roman" panose="02020603050405020304" pitchFamily="18" charset="0"/>
              </a:rPr>
              <a:t>3. Why don’t Jamal and the others not go to the other side of the rocket crater? </a:t>
            </a:r>
            <a:endParaRPr kumimoji="0" lang="en-AU" altLang="en-US" sz="2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2000" b="0" i="0" u="none" strike="noStrike" cap="none" normalizeH="0" baseline="0">
                <a:ln>
                  <a:noFill/>
                </a:ln>
                <a:solidFill>
                  <a:schemeClr val="tx1"/>
                </a:solidFill>
                <a:effectLst/>
                <a:ea typeface="Calibri" panose="020F0502020204030204" pitchFamily="34" charset="0"/>
                <a:cs typeface="Times New Roman" panose="02020603050405020304" pitchFamily="18" charset="0"/>
              </a:rPr>
            </a:br>
            <a:r>
              <a:rPr kumimoji="0" lang="en-US" altLang="en-US" sz="2000" b="0" i="0" u="none" strike="noStrike" cap="none" normalizeH="0" baseline="0">
                <a:ln>
                  <a:noFill/>
                </a:ln>
                <a:solidFill>
                  <a:srgbClr val="FF0000"/>
                </a:solidFill>
                <a:effectLst/>
                <a:ea typeface="Calibri" panose="020F0502020204030204" pitchFamily="34" charset="0"/>
                <a:cs typeface="Times New Roman" panose="02020603050405020304" pitchFamily="18" charset="0"/>
              </a:rPr>
              <a:t>4. How are Jamal’s parents going against the government's laws?</a:t>
            </a:r>
            <a:br>
              <a:rPr kumimoji="0" lang="en-US" altLang="en-US" sz="2000" b="0" i="0" u="none" strike="noStrike" cap="none" normalizeH="0" baseline="0">
                <a:ln>
                  <a:noFill/>
                </a:ln>
                <a:solidFill>
                  <a:srgbClr val="FF0000"/>
                </a:solidFill>
                <a:effectLst/>
                <a:ea typeface="Calibri" panose="020F0502020204030204" pitchFamily="34" charset="0"/>
                <a:cs typeface="Times New Roman" panose="02020603050405020304" pitchFamily="18" charset="0"/>
              </a:rPr>
            </a:br>
            <a:r>
              <a:rPr kumimoji="0" lang="en-US" altLang="en-US" sz="2000" b="0" i="0" u="none" strike="noStrike" cap="none" normalizeH="0" baseline="0">
                <a:ln>
                  <a:noFill/>
                </a:ln>
                <a:solidFill>
                  <a:srgbClr val="FF0000"/>
                </a:solidFill>
                <a:effectLst/>
                <a:ea typeface="Calibri" panose="020F0502020204030204" pitchFamily="34" charset="0"/>
                <a:cs typeface="Times New Roman" panose="02020603050405020304" pitchFamily="18" charset="0"/>
              </a:rPr>
              <a:t> </a:t>
            </a:r>
            <a:endParaRPr kumimoji="0" lang="en-AU" altLang="en-US" sz="2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FF0000"/>
                </a:solidFill>
                <a:effectLst/>
                <a:ea typeface="Calibri" panose="020F0502020204030204" pitchFamily="34" charset="0"/>
                <a:cs typeface="Times New Roman" panose="02020603050405020304" pitchFamily="18" charset="0"/>
              </a:rPr>
              <a:t>5. What do we learn about the country Jamal and Bibi live in?</a:t>
            </a:r>
            <a:br>
              <a:rPr kumimoji="0" lang="en-US" altLang="en-US" sz="2000" b="0" i="0" u="none" strike="noStrike" cap="none" normalizeH="0" baseline="0">
                <a:ln>
                  <a:noFill/>
                </a:ln>
                <a:solidFill>
                  <a:srgbClr val="FF0000"/>
                </a:solidFill>
                <a:effectLst/>
                <a:ea typeface="Calibri" panose="020F0502020204030204" pitchFamily="34" charset="0"/>
                <a:cs typeface="Times New Roman" panose="02020603050405020304" pitchFamily="18" charset="0"/>
              </a:rPr>
            </a:br>
            <a:endParaRPr kumimoji="0" lang="en-AU" altLang="en-US" sz="2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FF0000"/>
                </a:solidFill>
                <a:effectLst/>
                <a:ea typeface="Calibri" panose="020F0502020204030204" pitchFamily="34" charset="0"/>
                <a:cs typeface="Times New Roman" panose="02020603050405020304" pitchFamily="18" charset="0"/>
              </a:rPr>
              <a:t>6. In Chapter 2, Jamal makes the following comment to Bibi, “Make sure you </a:t>
            </a:r>
            <a:r>
              <a:rPr kumimoji="0" lang="en-US" altLang="en-US" sz="2000" b="0" i="0" u="sng" strike="noStrike" cap="none" normalizeH="0" baseline="0">
                <a:ln>
                  <a:noFill/>
                </a:ln>
                <a:solidFill>
                  <a:srgbClr val="FF0000"/>
                </a:solidFill>
                <a:effectLst/>
                <a:ea typeface="Calibri" panose="020F0502020204030204" pitchFamily="34" charset="0"/>
                <a:cs typeface="Times New Roman" panose="02020603050405020304" pitchFamily="18" charset="0"/>
              </a:rPr>
              <a:t>tread</a:t>
            </a:r>
            <a:r>
              <a:rPr kumimoji="0" lang="en-US" altLang="en-US" sz="2000" b="0" i="0" u="none" strike="noStrike" cap="none" normalizeH="0" baseline="0">
                <a:ln>
                  <a:noFill/>
                </a:ln>
                <a:solidFill>
                  <a:srgbClr val="FF0000"/>
                </a:solidFill>
                <a:effectLst/>
                <a:ea typeface="Calibri" panose="020F0502020204030204" pitchFamily="34" charset="0"/>
                <a:cs typeface="Times New Roman" panose="02020603050405020304" pitchFamily="18" charset="0"/>
              </a:rPr>
              <a:t> in your own footprints”. What was the importance of this? Why did she have to tread carefully?</a:t>
            </a:r>
            <a:endParaRPr kumimoji="0" lang="en-AU" altLang="en-US" sz="2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2000" b="0" i="0" u="none" strike="noStrike" cap="none" normalizeH="0" baseline="0">
                <a:ln>
                  <a:noFill/>
                </a:ln>
                <a:solidFill>
                  <a:schemeClr val="tx1"/>
                </a:solidFill>
                <a:effectLst/>
                <a:ea typeface="Calibri" panose="020F0502020204030204" pitchFamily="34" charset="0"/>
                <a:cs typeface="Times New Roman" panose="02020603050405020304" pitchFamily="18" charset="0"/>
              </a:rPr>
            </a:br>
            <a:r>
              <a:rPr kumimoji="0" lang="en-US" altLang="en-US" sz="2000" b="1" i="0" u="none" strike="noStrike" cap="none" normalizeH="0" baseline="0">
                <a:ln>
                  <a:noFill/>
                </a:ln>
                <a:solidFill>
                  <a:srgbClr val="FF0000"/>
                </a:solidFill>
                <a:effectLst/>
                <a:ea typeface="Calibri" panose="020F0502020204030204" pitchFamily="34" charset="0"/>
                <a:cs typeface="Times New Roman" panose="02020603050405020304" pitchFamily="18" charset="0"/>
              </a:rPr>
              <a:t>DIG DEEPER Question:</a:t>
            </a:r>
            <a:r>
              <a:rPr kumimoji="0" lang="en-US" altLang="en-US" sz="2000" b="0" i="0" u="none" strike="noStrike" cap="none" normalizeH="0" baseline="0">
                <a:ln>
                  <a:noFill/>
                </a:ln>
                <a:solidFill>
                  <a:srgbClr val="FF0000"/>
                </a:solidFill>
                <a:effectLst/>
                <a:ea typeface="Calibri" panose="020F0502020204030204" pitchFamily="34" charset="0"/>
                <a:cs typeface="Times New Roman" panose="02020603050405020304" pitchFamily="18" charset="0"/>
              </a:rPr>
              <a:t> </a:t>
            </a:r>
            <a:endParaRPr kumimoji="0" lang="en-AU" altLang="en-US" sz="2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a:ln>
                  <a:noFill/>
                </a:ln>
                <a:solidFill>
                  <a:srgbClr val="FF0000"/>
                </a:solidFill>
                <a:effectLst/>
                <a:ea typeface="Calibri" panose="020F0502020204030204" pitchFamily="34" charset="0"/>
                <a:cs typeface="Times New Roman" panose="02020603050405020304" pitchFamily="18" charset="0"/>
              </a:rPr>
              <a:t>1. “I can’t remember who’s on our side this year anyway.” </a:t>
            </a:r>
            <a:endParaRPr kumimoji="0" lang="en-AU" altLang="en-US" sz="2000" b="0" i="0" u="none" strike="noStrike" cap="none" normalizeH="0" baseline="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2000" b="0" i="0" u="none" strike="noStrike" cap="none" normalizeH="0" baseline="0">
                <a:ln>
                  <a:noFill/>
                </a:ln>
                <a:solidFill>
                  <a:srgbClr val="FF0000"/>
                </a:solidFill>
                <a:effectLst/>
                <a:ea typeface="Calibri" panose="020F0502020204030204" pitchFamily="34" charset="0"/>
                <a:cs typeface="Times New Roman" panose="02020603050405020304" pitchFamily="18" charset="0"/>
              </a:rPr>
              <a:t>What does this line tell us about Jamal’s life and life in his country?</a:t>
            </a:r>
            <a:br>
              <a:rPr kumimoji="0" lang="en-US" altLang="en-US" sz="2000" b="0" i="0" u="none" strike="noStrike" cap="none" normalizeH="0" baseline="0">
                <a:ln>
                  <a:noFill/>
                </a:ln>
                <a:solidFill>
                  <a:srgbClr val="FF0000"/>
                </a:solidFill>
                <a:effectLst/>
                <a:ea typeface="Calibri" panose="020F0502020204030204" pitchFamily="34" charset="0"/>
                <a:cs typeface="Times New Roman" panose="02020603050405020304" pitchFamily="18" charset="0"/>
              </a:rPr>
            </a:br>
            <a:br>
              <a:rPr lang="en-AU" altLang="en-US" sz="2000"/>
            </a:br>
            <a:r>
              <a:rPr kumimoji="0" lang="en-US" altLang="en-US" sz="2000" b="0" i="0" u="none" strike="noStrike" cap="none" normalizeH="0" baseline="0">
                <a:ln>
                  <a:noFill/>
                </a:ln>
                <a:solidFill>
                  <a:srgbClr val="FF0000"/>
                </a:solidFill>
                <a:effectLst/>
                <a:ea typeface="Calibri" panose="020F0502020204030204" pitchFamily="34" charset="0"/>
                <a:cs typeface="Times New Roman" panose="02020603050405020304" pitchFamily="18" charset="0"/>
              </a:rPr>
              <a:t>2. Why do you think the author included this line?</a:t>
            </a:r>
            <a:endParaRPr kumimoji="0" lang="en-AU" altLang="en-US" sz="2000" b="0" i="0" u="none" strike="noStrike" cap="none" normalizeH="0" baseline="0">
              <a:ln>
                <a:noFill/>
              </a:ln>
              <a:solidFill>
                <a:schemeClr val="tx1"/>
              </a:solidFill>
              <a:effectLst/>
            </a:endParaRPr>
          </a:p>
        </p:txBody>
      </p:sp>
    </p:spTree>
    <p:extLst>
      <p:ext uri="{BB962C8B-B14F-4D97-AF65-F5344CB8AC3E}">
        <p14:creationId xmlns:p14="http://schemas.microsoft.com/office/powerpoint/2010/main" val="6453923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t="-87000" b="-8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2399"/>
            <a:ext cx="9144000" cy="969963"/>
          </a:xfrm>
        </p:spPr>
        <p:txBody>
          <a:bodyPr>
            <a:noAutofit/>
          </a:bodyPr>
          <a:lstStyle/>
          <a:p>
            <a:r>
              <a:rPr lang="en-US" sz="8000">
                <a:latin typeface="Bahnschrift Condensed" panose="020B0502040204020203" pitchFamily="34" charset="0"/>
              </a:rPr>
              <a:t>Chapter 3</a:t>
            </a:r>
          </a:p>
        </p:txBody>
      </p:sp>
      <p:sp>
        <p:nvSpPr>
          <p:cNvPr id="13" name="TextBox 12">
            <a:extLst>
              <a:ext uri="{FF2B5EF4-FFF2-40B4-BE49-F238E27FC236}">
                <a16:creationId xmlns:a16="http://schemas.microsoft.com/office/drawing/2014/main" id="{C49B496F-B586-9F13-27D7-C994F1991FBB}"/>
              </a:ext>
            </a:extLst>
          </p:cNvPr>
          <p:cNvSpPr txBox="1"/>
          <p:nvPr/>
        </p:nvSpPr>
        <p:spPr>
          <a:xfrm>
            <a:off x="579120" y="1122362"/>
            <a:ext cx="11033760" cy="4688206"/>
          </a:xfrm>
          <a:prstGeom prst="rect">
            <a:avLst/>
          </a:prstGeom>
          <a:solidFill>
            <a:schemeClr val="bg1"/>
          </a:solidFill>
        </p:spPr>
        <p:txBody>
          <a:bodyPr wrap="square" lIns="91440" tIns="45720" rIns="91440" bIns="45720" rtlCol="0" anchor="t">
            <a:spAutoFit/>
          </a:bodyPr>
          <a:lstStyle/>
          <a:p>
            <a:pPr marL="342900" lvl="0" indent="-342900">
              <a:lnSpc>
                <a:spcPct val="107000"/>
              </a:lnSpc>
              <a:buClr>
                <a:srgbClr val="FF0000"/>
              </a:buClr>
              <a:buSzPts val="1600"/>
              <a:buFont typeface="+mj-lt"/>
              <a:buAutoNum type="arabicPeriod"/>
            </a:pPr>
            <a:r>
              <a:rPr lang="en-US" sz="2000">
                <a:solidFill>
                  <a:srgbClr val="FF0000"/>
                </a:solidFill>
                <a:effectLst/>
                <a:latin typeface="Calibri" panose="020F0502020204030204" pitchFamily="34" charset="0"/>
                <a:ea typeface="Calibri" panose="020F0502020204030204" pitchFamily="34" charset="0"/>
                <a:cs typeface="Calibri" panose="020F0502020204030204" pitchFamily="34" charset="0"/>
              </a:rPr>
              <a:t>What do we learn about Bibi’s character in these chapters? </a:t>
            </a:r>
            <a:br>
              <a:rPr lang="en-US" sz="2000">
                <a:solidFill>
                  <a:srgbClr val="FF0000"/>
                </a:solidFill>
                <a:effectLst/>
                <a:latin typeface="Calibri" panose="020F0502020204030204" pitchFamily="34" charset="0"/>
                <a:ea typeface="Calibri" panose="020F0502020204030204" pitchFamily="34" charset="0"/>
                <a:cs typeface="Calibri" panose="020F0502020204030204" pitchFamily="34" charset="0"/>
              </a:rPr>
            </a:br>
            <a:r>
              <a:rPr lang="en-US" sz="2000" i="1">
                <a:solidFill>
                  <a:srgbClr val="000000"/>
                </a:solidFill>
                <a:effectLst/>
                <a:latin typeface="Calibri" panose="020F0502020204030204" pitchFamily="34" charset="0"/>
                <a:ea typeface="Calibri" panose="020F0502020204030204" pitchFamily="34" charset="0"/>
                <a:cs typeface="Calibri" panose="020F0502020204030204" pitchFamily="34" charset="0"/>
              </a:rPr>
              <a:t>We learnt that Bibi’s character is…</a:t>
            </a:r>
            <a:br>
              <a:rPr lang="en-US" sz="2000" i="1">
                <a:solidFill>
                  <a:srgbClr val="000000"/>
                </a:solidFill>
                <a:effectLst/>
                <a:latin typeface="Calibri" panose="020F0502020204030204" pitchFamily="34" charset="0"/>
                <a:ea typeface="Calibri" panose="020F0502020204030204" pitchFamily="34" charset="0"/>
                <a:cs typeface="Calibri" panose="020F0502020204030204" pitchFamily="34" charset="0"/>
              </a:rPr>
            </a:br>
            <a:endParaRPr lang="en-AU" sz="2000" i="1">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Clr>
                <a:srgbClr val="FF0000"/>
              </a:buClr>
              <a:buSzPts val="1600"/>
              <a:buFont typeface="+mj-lt"/>
              <a:buAutoNum type="arabicPeriod"/>
            </a:pPr>
            <a:r>
              <a:rPr lang="en-US" sz="2000">
                <a:solidFill>
                  <a:srgbClr val="FF0000"/>
                </a:solidFill>
                <a:effectLst/>
                <a:latin typeface="Calibri" panose="020F0502020204030204" pitchFamily="34" charset="0"/>
                <a:ea typeface="Calibri" panose="020F0502020204030204" pitchFamily="34" charset="0"/>
                <a:cs typeface="Calibri" panose="020F0502020204030204" pitchFamily="34" charset="0"/>
              </a:rPr>
              <a:t>What is the significance of soccer to Jamal? </a:t>
            </a:r>
            <a:br>
              <a:rPr lang="en-US" sz="2000">
                <a:solidFill>
                  <a:srgbClr val="FF0000"/>
                </a:solidFill>
                <a:effectLst/>
                <a:latin typeface="Calibri" panose="020F0502020204030204" pitchFamily="34" charset="0"/>
                <a:ea typeface="Calibri" panose="020F0502020204030204" pitchFamily="34" charset="0"/>
                <a:cs typeface="Calibri" panose="020F0502020204030204" pitchFamily="34" charset="0"/>
              </a:rPr>
            </a:br>
            <a:r>
              <a:rPr lang="en-US" sz="2000" i="1">
                <a:solidFill>
                  <a:srgbClr val="000000"/>
                </a:solidFill>
                <a:effectLst/>
                <a:latin typeface="Calibri" panose="020F0502020204030204" pitchFamily="34" charset="0"/>
                <a:ea typeface="Calibri" panose="020F0502020204030204" pitchFamily="34" charset="0"/>
                <a:cs typeface="Calibri" panose="020F0502020204030204" pitchFamily="34" charset="0"/>
              </a:rPr>
              <a:t>The significance of soccer to Jamal is…</a:t>
            </a:r>
            <a:r>
              <a:rPr lang="en-US" sz="2000">
                <a:solidFill>
                  <a:srgbClr val="000000"/>
                </a:solidFill>
                <a:effectLst/>
                <a:latin typeface="Calibri" panose="020F0502020204030204" pitchFamily="34" charset="0"/>
                <a:ea typeface="Calibri" panose="020F0502020204030204" pitchFamily="34" charset="0"/>
                <a:cs typeface="Calibri" panose="020F0502020204030204" pitchFamily="34" charset="0"/>
              </a:rPr>
              <a:t>  </a:t>
            </a:r>
            <a:br>
              <a:rPr lang="en-US" sz="2000">
                <a:solidFill>
                  <a:srgbClr val="000000"/>
                </a:solidFill>
                <a:effectLst/>
                <a:latin typeface="Calibri" panose="020F0502020204030204" pitchFamily="34" charset="0"/>
                <a:ea typeface="Calibri" panose="020F0502020204030204" pitchFamily="34" charset="0"/>
                <a:cs typeface="Calibri" panose="020F0502020204030204" pitchFamily="34" charset="0"/>
              </a:rPr>
            </a:br>
            <a:endParaRPr lang="en-AU" sz="2000">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Clr>
                <a:srgbClr val="FF0000"/>
              </a:buClr>
              <a:buSzPts val="1600"/>
              <a:buFont typeface="+mj-lt"/>
              <a:buAutoNum type="arabicPeriod"/>
            </a:pPr>
            <a:r>
              <a:rPr lang="en-US" sz="2000">
                <a:solidFill>
                  <a:srgbClr val="FF0000"/>
                </a:solidFill>
                <a:effectLst/>
                <a:latin typeface="Calibri"/>
                <a:ea typeface="Calibri"/>
                <a:cs typeface="Calibri"/>
              </a:rPr>
              <a:t>Why does Jamal say ‘I’m beginning to see why the government wants to keep girls locked indoors’?</a:t>
            </a:r>
            <a:br>
              <a:rPr lang="en-US" sz="2000">
                <a:effectLst/>
                <a:latin typeface="Calibri" panose="020F0502020204030204" pitchFamily="34" charset="0"/>
                <a:ea typeface="Calibri" panose="020F0502020204030204" pitchFamily="34" charset="0"/>
                <a:cs typeface="Calibri" panose="020F0502020204030204" pitchFamily="34" charset="0"/>
              </a:rPr>
            </a:br>
            <a:r>
              <a:rPr lang="en-AU" sz="2000" i="1">
                <a:solidFill>
                  <a:srgbClr val="000000"/>
                </a:solidFill>
                <a:effectLst/>
                <a:latin typeface="Calibri"/>
                <a:ea typeface="Calibri"/>
                <a:cs typeface="Calibri"/>
              </a:rPr>
              <a:t>Jamal says he can see why girls should be locked in doors because...</a:t>
            </a:r>
            <a:br>
              <a:rPr lang="en-AU" sz="2000" i="1">
                <a:effectLst/>
                <a:latin typeface="Calibri" panose="020F0502020204030204" pitchFamily="34" charset="0"/>
                <a:ea typeface="Calibri" panose="020F0502020204030204" pitchFamily="34" charset="0"/>
                <a:cs typeface="Calibri" panose="020F0502020204030204" pitchFamily="34" charset="0"/>
              </a:rPr>
            </a:br>
            <a:endParaRPr lang="en-AU" sz="2000" i="1">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buClr>
                <a:srgbClr val="FF0000"/>
              </a:buClr>
              <a:buSzPts val="1600"/>
              <a:buFont typeface="+mj-lt"/>
              <a:buAutoNum type="arabicPeriod"/>
            </a:pPr>
            <a:r>
              <a:rPr lang="en-AU" sz="2000">
                <a:solidFill>
                  <a:srgbClr val="FF0000"/>
                </a:solidFill>
                <a:effectLst/>
                <a:latin typeface="Calibri" panose="020F0502020204030204" pitchFamily="34" charset="0"/>
                <a:ea typeface="Calibri" panose="020F0502020204030204" pitchFamily="34" charset="0"/>
                <a:cs typeface="Calibri" panose="020F0502020204030204" pitchFamily="34" charset="0"/>
              </a:rPr>
              <a:t>How does Jamal know what happened to Bibi? </a:t>
            </a:r>
            <a:br>
              <a:rPr lang="en-AU" sz="2000">
                <a:solidFill>
                  <a:srgbClr val="FF0000"/>
                </a:solidFill>
                <a:effectLst/>
                <a:latin typeface="Calibri" panose="020F0502020204030204" pitchFamily="34" charset="0"/>
                <a:ea typeface="Calibri" panose="020F0502020204030204" pitchFamily="34" charset="0"/>
                <a:cs typeface="Calibri" panose="020F0502020204030204" pitchFamily="34" charset="0"/>
              </a:rPr>
            </a:br>
            <a:r>
              <a:rPr lang="en-AU" sz="2000" i="1">
                <a:solidFill>
                  <a:srgbClr val="000000"/>
                </a:solidFill>
                <a:effectLst/>
                <a:latin typeface="Calibri" panose="020F0502020204030204" pitchFamily="34" charset="0"/>
                <a:ea typeface="Calibri" panose="020F0502020204030204" pitchFamily="34" charset="0"/>
                <a:cs typeface="Calibri" panose="020F0502020204030204" pitchFamily="34" charset="0"/>
              </a:rPr>
              <a:t>Jamal knows what happened to Bibi because…</a:t>
            </a:r>
            <a:br>
              <a:rPr lang="en-AU" sz="2000" i="1">
                <a:solidFill>
                  <a:srgbClr val="000000"/>
                </a:solidFill>
                <a:effectLst/>
                <a:latin typeface="Calibri" panose="020F0502020204030204" pitchFamily="34" charset="0"/>
                <a:ea typeface="Calibri" panose="020F0502020204030204" pitchFamily="34" charset="0"/>
                <a:cs typeface="Calibri" panose="020F0502020204030204" pitchFamily="34" charset="0"/>
              </a:rPr>
            </a:br>
            <a:endParaRPr lang="en-AU" sz="2000" i="1">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buClr>
                <a:srgbClr val="FF0000"/>
              </a:buClr>
              <a:buSzPts val="1600"/>
              <a:buFont typeface="+mj-lt"/>
              <a:buAutoNum type="arabicPeriod"/>
            </a:pPr>
            <a:r>
              <a:rPr lang="en-US" sz="2000">
                <a:solidFill>
                  <a:srgbClr val="FF0000"/>
                </a:solidFill>
                <a:effectLst/>
                <a:latin typeface="Calibri"/>
                <a:ea typeface="Calibri"/>
                <a:cs typeface="Calibri"/>
              </a:rPr>
              <a:t>Draw a picture of Jamal’s </a:t>
            </a:r>
            <a:r>
              <a:rPr lang="en-US" sz="2000">
                <a:solidFill>
                  <a:srgbClr val="FF0000"/>
                </a:solidFill>
                <a:latin typeface="Calibri"/>
                <a:ea typeface="Calibri"/>
                <a:cs typeface="Calibri"/>
              </a:rPr>
              <a:t>standoff </a:t>
            </a:r>
            <a:r>
              <a:rPr lang="en-US" sz="2000">
                <a:solidFill>
                  <a:srgbClr val="FF0000"/>
                </a:solidFill>
                <a:effectLst/>
                <a:latin typeface="Calibri"/>
                <a:ea typeface="Calibri"/>
                <a:cs typeface="Calibri"/>
              </a:rPr>
              <a:t>with the tank, include some speech bubbles to show what Jamal is saying.</a:t>
            </a:r>
            <a:r>
              <a:rPr lang="en-US" sz="2000">
                <a:solidFill>
                  <a:srgbClr val="FF0000"/>
                </a:solidFill>
                <a:latin typeface="Calibri"/>
                <a:ea typeface="Calibri"/>
                <a:cs typeface="Calibri"/>
              </a:rPr>
              <a:t> </a:t>
            </a:r>
            <a:endParaRPr lang="en-AU" sz="2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290386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t="-87000" b="-8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2399"/>
            <a:ext cx="9144000" cy="969963"/>
          </a:xfrm>
        </p:spPr>
        <p:txBody>
          <a:bodyPr>
            <a:noAutofit/>
          </a:bodyPr>
          <a:lstStyle/>
          <a:p>
            <a:r>
              <a:rPr lang="en-US" sz="8000">
                <a:latin typeface="Bahnschrift Condensed" panose="020B0502040204020203" pitchFamily="34" charset="0"/>
              </a:rPr>
              <a:t>Chapter 4</a:t>
            </a:r>
          </a:p>
        </p:txBody>
      </p:sp>
      <p:sp>
        <p:nvSpPr>
          <p:cNvPr id="13" name="TextBox 12">
            <a:extLst>
              <a:ext uri="{FF2B5EF4-FFF2-40B4-BE49-F238E27FC236}">
                <a16:creationId xmlns:a16="http://schemas.microsoft.com/office/drawing/2014/main" id="{C49B496F-B586-9F13-27D7-C994F1991FBB}"/>
              </a:ext>
            </a:extLst>
          </p:cNvPr>
          <p:cNvSpPr txBox="1"/>
          <p:nvPr/>
        </p:nvSpPr>
        <p:spPr>
          <a:xfrm>
            <a:off x="579120" y="1122362"/>
            <a:ext cx="11033760" cy="5324535"/>
          </a:xfrm>
          <a:prstGeom prst="rect">
            <a:avLst/>
          </a:prstGeom>
          <a:solidFill>
            <a:schemeClr val="bg1"/>
          </a:solidFill>
        </p:spPr>
        <p:txBody>
          <a:bodyPr wrap="square" rtlCol="0">
            <a:spAutoFit/>
          </a:bodyPr>
          <a:lstStyle/>
          <a:p>
            <a:pPr marL="342900" indent="-342900">
              <a:buAutoNum type="arabicPeriod"/>
            </a:pPr>
            <a:r>
              <a:rPr lang="en-AU" sz="2000">
                <a:solidFill>
                  <a:srgbClr val="FF0000"/>
                </a:solidFill>
              </a:rPr>
              <a:t>What does Jamal compare the smell of a land mine to? </a:t>
            </a:r>
            <a:br>
              <a:rPr lang="en-AU" sz="2000"/>
            </a:br>
            <a:r>
              <a:rPr lang="en-AU" sz="2000" i="1"/>
              <a:t>Jamal compares the smell of a land mine to ......</a:t>
            </a:r>
            <a:br>
              <a:rPr lang="en-AU" sz="2000" i="1"/>
            </a:br>
            <a:endParaRPr lang="en-AU" sz="2000" i="1"/>
          </a:p>
          <a:p>
            <a:pPr marL="342900" indent="-342900">
              <a:buAutoNum type="arabicPeriod"/>
            </a:pPr>
            <a:r>
              <a:rPr lang="en-AU" sz="2000">
                <a:solidFill>
                  <a:srgbClr val="FF0000"/>
                </a:solidFill>
              </a:rPr>
              <a:t>Why is Jamal's "Don't move" advice a dumb thing to say? </a:t>
            </a:r>
            <a:br>
              <a:rPr lang="en-AU" sz="2000">
                <a:solidFill>
                  <a:srgbClr val="FF0000"/>
                </a:solidFill>
              </a:rPr>
            </a:br>
            <a:r>
              <a:rPr lang="en-AU" sz="2000" i="1"/>
              <a:t>It was dumb for Jamal to say "Don't move" because ....</a:t>
            </a:r>
            <a:br>
              <a:rPr lang="en-AU" sz="2000" i="1"/>
            </a:br>
            <a:endParaRPr lang="en-AU" sz="2000" i="1"/>
          </a:p>
          <a:p>
            <a:pPr marL="342900" indent="-342900">
              <a:buAutoNum type="arabicPeriod"/>
            </a:pPr>
            <a:r>
              <a:rPr lang="en-AU" sz="2000">
                <a:solidFill>
                  <a:srgbClr val="FF0000"/>
                </a:solidFill>
              </a:rPr>
              <a:t>What does Jamal say is the secret of soccer and why does he tell Bibi this?  </a:t>
            </a:r>
            <a:br>
              <a:rPr lang="en-AU" sz="2000">
                <a:solidFill>
                  <a:srgbClr val="FF0000"/>
                </a:solidFill>
              </a:rPr>
            </a:br>
            <a:r>
              <a:rPr lang="en-AU" sz="2000" i="1"/>
              <a:t>Jamal says the secret of soccer is .......... He tells Bibi this because......</a:t>
            </a:r>
            <a:br>
              <a:rPr lang="en-AU" sz="2000" i="1"/>
            </a:br>
            <a:endParaRPr lang="en-AU" sz="2000" i="1"/>
          </a:p>
          <a:p>
            <a:pPr marL="342900" indent="-342900">
              <a:buAutoNum type="arabicPeriod"/>
            </a:pPr>
            <a:r>
              <a:rPr lang="en-AU" sz="2000">
                <a:solidFill>
                  <a:srgbClr val="FF0000"/>
                </a:solidFill>
              </a:rPr>
              <a:t>What's Jamal's plan to save Bibi? </a:t>
            </a:r>
            <a:br>
              <a:rPr lang="en-AU" sz="2000">
                <a:solidFill>
                  <a:srgbClr val="FF0000"/>
                </a:solidFill>
              </a:rPr>
            </a:br>
            <a:r>
              <a:rPr lang="en-AU" sz="2000" i="1"/>
              <a:t>Jamal's plan to save Bibi is .....</a:t>
            </a:r>
            <a:br>
              <a:rPr lang="en-AU" sz="2000" i="1"/>
            </a:br>
            <a:endParaRPr lang="en-AU" sz="2000" i="1"/>
          </a:p>
          <a:p>
            <a:pPr marL="342900" indent="-342900">
              <a:buAutoNum type="arabicPeriod"/>
            </a:pPr>
            <a:r>
              <a:rPr lang="en-AU" sz="2000">
                <a:solidFill>
                  <a:srgbClr val="FF0000"/>
                </a:solidFill>
              </a:rPr>
              <a:t>Why is it better for Jamal to be standing on the mine instead of Bibi?</a:t>
            </a:r>
            <a:r>
              <a:rPr lang="en-AU" sz="2000" i="1">
                <a:solidFill>
                  <a:srgbClr val="FF0000"/>
                </a:solidFill>
              </a:rPr>
              <a:t> </a:t>
            </a:r>
            <a:br>
              <a:rPr lang="en-AU" sz="2000" i="1">
                <a:solidFill>
                  <a:srgbClr val="FF0000"/>
                </a:solidFill>
              </a:rPr>
            </a:br>
            <a:r>
              <a:rPr lang="en-AU" sz="2000" i="1"/>
              <a:t>It is better that Jamal is standing on the mine because ....</a:t>
            </a:r>
            <a:br>
              <a:rPr lang="en-AU" sz="2000" i="1"/>
            </a:br>
            <a:endParaRPr lang="en-AU" sz="2000" i="1"/>
          </a:p>
          <a:p>
            <a:pPr marL="342900" indent="-342900">
              <a:buAutoNum type="arabicPeriod"/>
            </a:pPr>
            <a:r>
              <a:rPr lang="en-AU" sz="2000" i="1">
                <a:solidFill>
                  <a:srgbClr val="FF0000"/>
                </a:solidFill>
              </a:rPr>
              <a:t>Create a character profile for Jamal. Include what you think he looks like and include different types of character traits (personality traits or qualities) you believe he has based on what we have read so far. </a:t>
            </a:r>
          </a:p>
        </p:txBody>
      </p:sp>
    </p:spTree>
    <p:extLst>
      <p:ext uri="{BB962C8B-B14F-4D97-AF65-F5344CB8AC3E}">
        <p14:creationId xmlns:p14="http://schemas.microsoft.com/office/powerpoint/2010/main" val="2083799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t="-87000" b="-8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986589" y="152399"/>
            <a:ext cx="10218821" cy="969963"/>
          </a:xfrm>
        </p:spPr>
        <p:txBody>
          <a:bodyPr>
            <a:noAutofit/>
          </a:bodyPr>
          <a:lstStyle/>
          <a:p>
            <a:r>
              <a:rPr lang="en-US" sz="8000">
                <a:latin typeface="Bahnschrift Condensed" panose="020B0502040204020203" pitchFamily="34" charset="0"/>
              </a:rPr>
              <a:t>Key Vocabulary Chapters 5-8</a:t>
            </a:r>
          </a:p>
        </p:txBody>
      </p:sp>
      <p:sp>
        <p:nvSpPr>
          <p:cNvPr id="13" name="TextBox 12">
            <a:extLst>
              <a:ext uri="{FF2B5EF4-FFF2-40B4-BE49-F238E27FC236}">
                <a16:creationId xmlns:a16="http://schemas.microsoft.com/office/drawing/2014/main" id="{C49B496F-B586-9F13-27D7-C994F1991FBB}"/>
              </a:ext>
            </a:extLst>
          </p:cNvPr>
          <p:cNvSpPr txBox="1"/>
          <p:nvPr/>
        </p:nvSpPr>
        <p:spPr>
          <a:xfrm>
            <a:off x="579120" y="1122362"/>
            <a:ext cx="11033760" cy="5324535"/>
          </a:xfrm>
          <a:prstGeom prst="rect">
            <a:avLst/>
          </a:prstGeom>
          <a:solidFill>
            <a:schemeClr val="bg1"/>
          </a:solidFill>
        </p:spPr>
        <p:txBody>
          <a:bodyPr wrap="square" rtlCol="0">
            <a:spAutoFit/>
          </a:bodyPr>
          <a:lstStyle/>
          <a:p>
            <a:r>
              <a:rPr lang="en-AU" sz="2000" b="1">
                <a:solidFill>
                  <a:srgbClr val="FF0000"/>
                </a:solidFill>
              </a:rPr>
              <a:t>Equipped (adj): </a:t>
            </a:r>
            <a:r>
              <a:rPr lang="en-AU" sz="2000"/>
              <a:t>Provided with all the necessary equipment for its intended purpose.</a:t>
            </a:r>
          </a:p>
          <a:p>
            <a:r>
              <a:rPr lang="en-AU" sz="2000" i="1"/>
              <a:t>“Normally our living room is a fully </a:t>
            </a:r>
            <a:r>
              <a:rPr lang="en-AU" sz="2000" b="1" i="1" u="sng"/>
              <a:t>equipped</a:t>
            </a:r>
            <a:r>
              <a:rPr lang="en-AU" sz="2000" i="1"/>
              <a:t> school for eight kids.”</a:t>
            </a:r>
            <a:endParaRPr lang="en-AU" sz="2000" i="1">
              <a:solidFill>
                <a:srgbClr val="FF0000"/>
              </a:solidFill>
            </a:endParaRPr>
          </a:p>
          <a:p>
            <a:r>
              <a:rPr lang="en-AU" sz="2000" b="1">
                <a:solidFill>
                  <a:srgbClr val="FF0000"/>
                </a:solidFill>
              </a:rPr>
              <a:t>Flickering (verb): </a:t>
            </a:r>
            <a:r>
              <a:rPr lang="en-AU" sz="2000"/>
              <a:t>T</a:t>
            </a:r>
            <a:r>
              <a:rPr lang="en-AU" sz="2000" b="0" i="0">
                <a:effectLst/>
              </a:rPr>
              <a:t>o appear for a short time or to make a sudden movement</a:t>
            </a:r>
            <a:r>
              <a:rPr lang="en-AU" sz="2000"/>
              <a:t>.</a:t>
            </a:r>
          </a:p>
          <a:p>
            <a:r>
              <a:rPr lang="en-AU" sz="2000" i="1"/>
              <a:t>“In the </a:t>
            </a:r>
            <a:r>
              <a:rPr lang="en-AU" sz="2000" b="1" i="1" u="sng"/>
              <a:t>flickering</a:t>
            </a:r>
            <a:r>
              <a:rPr lang="en-AU" sz="2000" i="1"/>
              <a:t> candlelight I can see Dad standing at his oven.”</a:t>
            </a:r>
          </a:p>
          <a:p>
            <a:r>
              <a:rPr lang="en-AU" sz="2000" b="1">
                <a:solidFill>
                  <a:srgbClr val="FF0000"/>
                </a:solidFill>
              </a:rPr>
              <a:t>Squabbling (verb): </a:t>
            </a:r>
            <a:r>
              <a:rPr lang="en-AU" sz="2000"/>
              <a:t>To argue loudly about things that are not important.</a:t>
            </a:r>
          </a:p>
          <a:p>
            <a:r>
              <a:rPr lang="en-AU" sz="2000" i="1"/>
              <a:t>“Paint brushes that we’re always </a:t>
            </a:r>
            <a:r>
              <a:rPr lang="en-AU" sz="2000" b="1" i="1" u="sng"/>
              <a:t>squabbling</a:t>
            </a:r>
            <a:r>
              <a:rPr lang="en-AU" sz="2000" i="1"/>
              <a:t> over because there are only three of them.”</a:t>
            </a:r>
          </a:p>
          <a:p>
            <a:r>
              <a:rPr lang="en-AU" sz="2000" b="1">
                <a:solidFill>
                  <a:srgbClr val="FF0000"/>
                </a:solidFill>
              </a:rPr>
              <a:t>Rubble (noun): </a:t>
            </a:r>
            <a:r>
              <a:rPr lang="en-AU" sz="2000"/>
              <a:t>Broken pieces of stone, brick, etc., from walls or buildings that have fallen.</a:t>
            </a:r>
          </a:p>
          <a:p>
            <a:r>
              <a:rPr lang="en-AU" sz="2000" i="1"/>
              <a:t>“We creep into the village through a row of houses that are mostly </a:t>
            </a:r>
            <a:r>
              <a:rPr lang="en-AU" sz="2000" b="1" i="1" u="sng"/>
              <a:t>rubble</a:t>
            </a:r>
            <a:r>
              <a:rPr lang="en-AU" sz="2000" b="1" i="1"/>
              <a:t>.</a:t>
            </a:r>
            <a:r>
              <a:rPr lang="en-AU" sz="2000" i="1"/>
              <a:t>”</a:t>
            </a:r>
          </a:p>
          <a:p>
            <a:r>
              <a:rPr lang="en-AU" sz="2000" b="1">
                <a:solidFill>
                  <a:srgbClr val="FF0000"/>
                </a:solidFill>
              </a:rPr>
              <a:t>Indignantly (adverb): </a:t>
            </a:r>
            <a:r>
              <a:rPr lang="en-AU" sz="2000"/>
              <a:t>In a manner indicating anger or annoyance at something. </a:t>
            </a:r>
          </a:p>
          <a:p>
            <a:r>
              <a:rPr lang="en-AU" sz="2000" i="1"/>
              <a:t>“My house has still got a roof,’ says Yusuf </a:t>
            </a:r>
            <a:r>
              <a:rPr lang="en-AU" sz="2000" b="1" i="1" u="sng"/>
              <a:t>indignantly.</a:t>
            </a:r>
            <a:r>
              <a:rPr lang="en-AU" sz="2000" i="1"/>
              <a:t>”</a:t>
            </a:r>
          </a:p>
          <a:p>
            <a:r>
              <a:rPr lang="en-AU" sz="2000" b="1">
                <a:solidFill>
                  <a:srgbClr val="FF0000"/>
                </a:solidFill>
              </a:rPr>
              <a:t>Bemused (adj): </a:t>
            </a:r>
            <a:r>
              <a:rPr lang="en-AU" sz="2000"/>
              <a:t>Slightly confused by something.</a:t>
            </a:r>
          </a:p>
          <a:p>
            <a:r>
              <a:rPr lang="en-AU" sz="2000" i="1"/>
              <a:t>“Mr Nasser is staring, </a:t>
            </a:r>
            <a:r>
              <a:rPr lang="en-AU" sz="2000" b="1" i="1" u="sng"/>
              <a:t>bemused</a:t>
            </a:r>
            <a:r>
              <a:rPr lang="en-AU" sz="2000" i="1"/>
              <a:t>.”</a:t>
            </a:r>
          </a:p>
          <a:p>
            <a:r>
              <a:rPr lang="en-AU" sz="2000" b="1">
                <a:solidFill>
                  <a:srgbClr val="FF0000"/>
                </a:solidFill>
              </a:rPr>
              <a:t>Persecute (verb): </a:t>
            </a:r>
            <a:r>
              <a:rPr lang="en-AU" sz="2000"/>
              <a:t>To treat someone cruelly or unfairly. </a:t>
            </a:r>
          </a:p>
          <a:p>
            <a:r>
              <a:rPr lang="en-AU" sz="2000" i="1"/>
              <a:t>“The government shouldn’t </a:t>
            </a:r>
            <a:r>
              <a:rPr lang="en-AU" sz="2000" b="1" i="1" u="sng"/>
              <a:t>persecute</a:t>
            </a:r>
            <a:r>
              <a:rPr lang="en-AU" sz="2000" i="1"/>
              <a:t> a person just because their brake lights are temporarily out of order.”</a:t>
            </a:r>
          </a:p>
          <a:p>
            <a:r>
              <a:rPr lang="en-AU" sz="2000" b="1">
                <a:solidFill>
                  <a:srgbClr val="FF0000"/>
                </a:solidFill>
              </a:rPr>
              <a:t>Illegal (adj): </a:t>
            </a:r>
            <a:r>
              <a:rPr lang="en-AU" sz="2000"/>
              <a:t>Not allowed by the law.</a:t>
            </a:r>
          </a:p>
          <a:p>
            <a:r>
              <a:rPr lang="en-AU" sz="2000" i="1"/>
              <a:t>“The government has banned TV, so Yusuf’s grandfather has installed his </a:t>
            </a:r>
            <a:r>
              <a:rPr lang="en-AU" sz="2000" b="1" i="1" u="sng"/>
              <a:t>illegal</a:t>
            </a:r>
            <a:r>
              <a:rPr lang="en-AU" sz="2000" i="1"/>
              <a:t> satellite…”</a:t>
            </a:r>
          </a:p>
        </p:txBody>
      </p:sp>
    </p:spTree>
    <p:extLst>
      <p:ext uri="{BB962C8B-B14F-4D97-AF65-F5344CB8AC3E}">
        <p14:creationId xmlns:p14="http://schemas.microsoft.com/office/powerpoint/2010/main" val="11250621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t="-87000" b="-8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2399"/>
            <a:ext cx="9144000" cy="969963"/>
          </a:xfrm>
        </p:spPr>
        <p:txBody>
          <a:bodyPr>
            <a:noAutofit/>
          </a:bodyPr>
          <a:lstStyle/>
          <a:p>
            <a:r>
              <a:rPr lang="en-US" sz="8000">
                <a:latin typeface="Bahnschrift Condensed" panose="020B0502040204020203" pitchFamily="34" charset="0"/>
              </a:rPr>
              <a:t>Chapter 5</a:t>
            </a:r>
          </a:p>
        </p:txBody>
      </p:sp>
      <p:sp>
        <p:nvSpPr>
          <p:cNvPr id="13" name="TextBox 12">
            <a:extLst>
              <a:ext uri="{FF2B5EF4-FFF2-40B4-BE49-F238E27FC236}">
                <a16:creationId xmlns:a16="http://schemas.microsoft.com/office/drawing/2014/main" id="{C49B496F-B586-9F13-27D7-C994F1991FBB}"/>
              </a:ext>
            </a:extLst>
          </p:cNvPr>
          <p:cNvSpPr txBox="1"/>
          <p:nvPr/>
        </p:nvSpPr>
        <p:spPr>
          <a:xfrm>
            <a:off x="579120" y="1122362"/>
            <a:ext cx="11033760" cy="5632311"/>
          </a:xfrm>
          <a:prstGeom prst="rect">
            <a:avLst/>
          </a:prstGeom>
          <a:solidFill>
            <a:schemeClr val="bg1"/>
          </a:solidFill>
        </p:spPr>
        <p:txBody>
          <a:bodyPr wrap="square" rtlCol="0">
            <a:spAutoFit/>
          </a:bodyPr>
          <a:lstStyle/>
          <a:p>
            <a:pPr marL="342900" indent="-342900">
              <a:buFontTx/>
              <a:buAutoNum type="arabicPeriod"/>
            </a:pPr>
            <a:r>
              <a:rPr lang="en-AU">
                <a:solidFill>
                  <a:srgbClr val="FF0000"/>
                </a:solidFill>
              </a:rPr>
              <a:t>Why do the kids hide from the truck? </a:t>
            </a:r>
            <a:br>
              <a:rPr lang="en-AU"/>
            </a:br>
            <a:r>
              <a:rPr lang="en-AU" i="1"/>
              <a:t>They hide from the truck because.....</a:t>
            </a:r>
            <a:br>
              <a:rPr lang="en-AU" i="1"/>
            </a:br>
            <a:endParaRPr lang="en-AU" i="1"/>
          </a:p>
          <a:p>
            <a:pPr marL="342900" indent="-342900">
              <a:buAutoNum type="arabicPeriod"/>
            </a:pPr>
            <a:r>
              <a:rPr lang="en-AU">
                <a:solidFill>
                  <a:srgbClr val="FF0000"/>
                </a:solidFill>
              </a:rPr>
              <a:t>Why is Bibi dressed like a boy? </a:t>
            </a:r>
            <a:br>
              <a:rPr lang="en-AU">
                <a:solidFill>
                  <a:srgbClr val="FF0000"/>
                </a:solidFill>
              </a:rPr>
            </a:br>
            <a:r>
              <a:rPr lang="en-AU" i="1"/>
              <a:t>Bibi is dressed like a boy because ....</a:t>
            </a:r>
            <a:br>
              <a:rPr lang="en-AU" i="1"/>
            </a:br>
            <a:endParaRPr lang="en-AU" i="1"/>
          </a:p>
          <a:p>
            <a:pPr marL="342900" indent="-342900">
              <a:buAutoNum type="arabicPeriod"/>
            </a:pPr>
            <a:r>
              <a:rPr lang="en-AU">
                <a:solidFill>
                  <a:srgbClr val="FF0000"/>
                </a:solidFill>
              </a:rPr>
              <a:t>Why don't the people in the village notice Bibi? </a:t>
            </a:r>
            <a:br>
              <a:rPr lang="en-AU">
                <a:solidFill>
                  <a:srgbClr val="FF0000"/>
                </a:solidFill>
              </a:rPr>
            </a:br>
            <a:r>
              <a:rPr lang="en-AU" i="1"/>
              <a:t>Bibi isn't noticed because .....</a:t>
            </a:r>
            <a:br>
              <a:rPr lang="en-AU" i="1"/>
            </a:br>
            <a:endParaRPr lang="en-AU" i="1"/>
          </a:p>
          <a:p>
            <a:pPr marL="342900" indent="-342900">
              <a:buAutoNum type="arabicPeriod"/>
            </a:pPr>
            <a:r>
              <a:rPr lang="en-AU">
                <a:solidFill>
                  <a:srgbClr val="FF0000"/>
                </a:solidFill>
              </a:rPr>
              <a:t>Why does Bibi look apologetically at Yusuf? </a:t>
            </a:r>
            <a:br>
              <a:rPr lang="en-AU">
                <a:solidFill>
                  <a:srgbClr val="FF0000"/>
                </a:solidFill>
              </a:rPr>
            </a:br>
            <a:r>
              <a:rPr lang="en-AU" i="1"/>
              <a:t>Bibi looks apologetically at Yusuf because...</a:t>
            </a:r>
            <a:br>
              <a:rPr lang="en-AU" i="1"/>
            </a:br>
            <a:endParaRPr lang="en-AU" i="1"/>
          </a:p>
          <a:p>
            <a:pPr marL="342900" indent="-342900">
              <a:buAutoNum type="arabicPeriod"/>
            </a:pPr>
            <a:r>
              <a:rPr lang="en-AU">
                <a:solidFill>
                  <a:srgbClr val="FF0000"/>
                </a:solidFill>
              </a:rPr>
              <a:t>What does Dad promise Mr Nasser? </a:t>
            </a:r>
            <a:br>
              <a:rPr lang="en-AU">
                <a:solidFill>
                  <a:srgbClr val="FF0000"/>
                </a:solidFill>
              </a:rPr>
            </a:br>
            <a:r>
              <a:rPr lang="en-AU" i="1"/>
              <a:t>Dad promises Mr Nasser that .....</a:t>
            </a:r>
            <a:br>
              <a:rPr lang="en-AU" i="1"/>
            </a:br>
            <a:endParaRPr lang="en-AU" i="1"/>
          </a:p>
          <a:p>
            <a:pPr marL="342900" indent="-342900">
              <a:buAutoNum type="arabicPeriod"/>
            </a:pPr>
            <a:r>
              <a:rPr lang="en-AU">
                <a:solidFill>
                  <a:srgbClr val="FF0000"/>
                </a:solidFill>
              </a:rPr>
              <a:t>How does Jamal know his Dad is actually angry? </a:t>
            </a:r>
            <a:br>
              <a:rPr lang="en-AU">
                <a:solidFill>
                  <a:srgbClr val="FF0000"/>
                </a:solidFill>
              </a:rPr>
            </a:br>
            <a:r>
              <a:rPr lang="en-AU" i="1"/>
              <a:t>Jamal knows his Dad is really angry because...</a:t>
            </a:r>
            <a:br>
              <a:rPr lang="en-AU" i="1"/>
            </a:br>
            <a:r>
              <a:rPr lang="en-AU" b="1" i="1">
                <a:solidFill>
                  <a:srgbClr val="FF0000"/>
                </a:solidFill>
              </a:rPr>
              <a:t>SKETCHBOOK</a:t>
            </a:r>
          </a:p>
          <a:p>
            <a:pPr marL="342900" indent="-342900">
              <a:buAutoNum type="arabicPeriod"/>
            </a:pPr>
            <a:r>
              <a:rPr lang="en-AU">
                <a:solidFill>
                  <a:srgbClr val="FF0000"/>
                </a:solidFill>
              </a:rPr>
              <a:t>It has been a tough day for Jamal and his friends not to mention Bibi.</a:t>
            </a:r>
            <a:br>
              <a:rPr lang="en-AU">
                <a:solidFill>
                  <a:srgbClr val="FF0000"/>
                </a:solidFill>
              </a:rPr>
            </a:br>
            <a:r>
              <a:rPr lang="en-AU">
                <a:solidFill>
                  <a:srgbClr val="FF0000"/>
                </a:solidFill>
              </a:rPr>
              <a:t>Use the events from the day to create a timeline that shows the events in the correct order.</a:t>
            </a:r>
            <a:endParaRPr lang="en-AU" i="1">
              <a:solidFill>
                <a:srgbClr val="FF0000"/>
              </a:solidFill>
            </a:endParaRPr>
          </a:p>
        </p:txBody>
      </p:sp>
    </p:spTree>
    <p:extLst>
      <p:ext uri="{BB962C8B-B14F-4D97-AF65-F5344CB8AC3E}">
        <p14:creationId xmlns:p14="http://schemas.microsoft.com/office/powerpoint/2010/main" val="4108134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t="-87000" b="-8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2399"/>
            <a:ext cx="9144000" cy="969963"/>
          </a:xfrm>
        </p:spPr>
        <p:txBody>
          <a:bodyPr>
            <a:noAutofit/>
          </a:bodyPr>
          <a:lstStyle/>
          <a:p>
            <a:r>
              <a:rPr lang="en-US" sz="8000">
                <a:latin typeface="Bahnschrift Condensed" panose="020B0502040204020203" pitchFamily="34" charset="0"/>
              </a:rPr>
              <a:t>Chapter 6 and 7</a:t>
            </a:r>
          </a:p>
        </p:txBody>
      </p:sp>
      <p:sp>
        <p:nvSpPr>
          <p:cNvPr id="13" name="TextBox 12">
            <a:extLst>
              <a:ext uri="{FF2B5EF4-FFF2-40B4-BE49-F238E27FC236}">
                <a16:creationId xmlns:a16="http://schemas.microsoft.com/office/drawing/2014/main" id="{C49B496F-B586-9F13-27D7-C994F1991FBB}"/>
              </a:ext>
            </a:extLst>
          </p:cNvPr>
          <p:cNvSpPr txBox="1"/>
          <p:nvPr/>
        </p:nvSpPr>
        <p:spPr>
          <a:xfrm>
            <a:off x="579120" y="1122362"/>
            <a:ext cx="11033760" cy="5324535"/>
          </a:xfrm>
          <a:prstGeom prst="rect">
            <a:avLst/>
          </a:prstGeom>
          <a:solidFill>
            <a:schemeClr val="bg1"/>
          </a:solidFill>
        </p:spPr>
        <p:txBody>
          <a:bodyPr wrap="square" rtlCol="0">
            <a:spAutoFit/>
          </a:bodyPr>
          <a:lstStyle/>
          <a:p>
            <a:pPr marL="342900" indent="-342900">
              <a:buAutoNum type="arabicPeriod"/>
            </a:pPr>
            <a:r>
              <a:rPr lang="en-AU" sz="2000" i="1">
                <a:solidFill>
                  <a:srgbClr val="FF0000"/>
                </a:solidFill>
              </a:rPr>
              <a:t>Write a diary entry as though you are one of the characters in Jamal's family from Boy Overboard. Describe what is happening and how you are feeling. </a:t>
            </a:r>
          </a:p>
          <a:p>
            <a:pPr marL="342900" indent="-342900">
              <a:buAutoNum type="arabicPeriod"/>
            </a:pPr>
            <a:endParaRPr lang="en-AU" sz="2000" i="1">
              <a:solidFill>
                <a:srgbClr val="FF0000"/>
              </a:solidFill>
            </a:endParaRPr>
          </a:p>
          <a:p>
            <a:r>
              <a:rPr lang="en-AU" sz="2000" i="1">
                <a:solidFill>
                  <a:srgbClr val="FF0000"/>
                </a:solidFill>
              </a:rPr>
              <a:t>        Complete in SB.</a:t>
            </a:r>
          </a:p>
          <a:p>
            <a:pPr marL="342900" indent="-342900">
              <a:buAutoNum type="arabicPeriod"/>
            </a:pPr>
            <a:endParaRPr lang="en-AU" sz="2000" i="1">
              <a:solidFill>
                <a:srgbClr val="FF0000"/>
              </a:solidFill>
            </a:endParaRPr>
          </a:p>
          <a:p>
            <a:endParaRPr lang="en-AU" sz="2000" i="1">
              <a:solidFill>
                <a:srgbClr val="FF0000"/>
              </a:solidFill>
            </a:endParaRPr>
          </a:p>
          <a:p>
            <a:endParaRPr lang="en-AU" sz="2000" b="1" i="1">
              <a:solidFill>
                <a:srgbClr val="FF0000"/>
              </a:solidFill>
            </a:endParaRPr>
          </a:p>
          <a:p>
            <a:endParaRPr lang="en-AU" sz="2000" b="1" i="1">
              <a:solidFill>
                <a:srgbClr val="FF0000"/>
              </a:solidFill>
            </a:endParaRPr>
          </a:p>
          <a:p>
            <a:endParaRPr lang="en-AU" sz="2000" b="1" i="1">
              <a:solidFill>
                <a:srgbClr val="FF0000"/>
              </a:solidFill>
            </a:endParaRPr>
          </a:p>
          <a:p>
            <a:endParaRPr lang="en-AU" sz="2000" b="1" i="1">
              <a:solidFill>
                <a:srgbClr val="FF0000"/>
              </a:solidFill>
            </a:endParaRPr>
          </a:p>
          <a:p>
            <a:endParaRPr lang="en-AU" sz="2000" b="1" i="1">
              <a:solidFill>
                <a:srgbClr val="FF0000"/>
              </a:solidFill>
            </a:endParaRPr>
          </a:p>
          <a:p>
            <a:endParaRPr lang="en-AU" sz="2000" b="1" i="1">
              <a:solidFill>
                <a:srgbClr val="FF0000"/>
              </a:solidFill>
            </a:endParaRPr>
          </a:p>
          <a:p>
            <a:endParaRPr lang="en-AU" sz="2000" b="1" i="1">
              <a:solidFill>
                <a:srgbClr val="FF0000"/>
              </a:solidFill>
            </a:endParaRPr>
          </a:p>
          <a:p>
            <a:endParaRPr lang="en-AU" sz="2000" b="1" i="1">
              <a:solidFill>
                <a:srgbClr val="FF0000"/>
              </a:solidFill>
            </a:endParaRPr>
          </a:p>
          <a:p>
            <a:endParaRPr lang="en-AU" sz="2000" b="1" i="1">
              <a:solidFill>
                <a:srgbClr val="FF0000"/>
              </a:solidFill>
            </a:endParaRPr>
          </a:p>
          <a:p>
            <a:endParaRPr lang="en-AU" sz="2000" b="1" i="1">
              <a:solidFill>
                <a:srgbClr val="FF0000"/>
              </a:solidFill>
            </a:endParaRPr>
          </a:p>
          <a:p>
            <a:r>
              <a:rPr lang="en-AU" sz="2000" b="1" i="1">
                <a:solidFill>
                  <a:srgbClr val="FF0000"/>
                </a:solidFill>
              </a:rPr>
              <a:t>Challenge: </a:t>
            </a:r>
            <a:r>
              <a:rPr lang="en-AU" sz="2000" i="1">
                <a:solidFill>
                  <a:srgbClr val="FF0000"/>
                </a:solidFill>
              </a:rPr>
              <a:t>Try to use a range of words used within the text in your diary entry.</a:t>
            </a:r>
          </a:p>
        </p:txBody>
      </p:sp>
      <p:pic>
        <p:nvPicPr>
          <p:cNvPr id="4" name="Picture 3">
            <a:extLst>
              <a:ext uri="{FF2B5EF4-FFF2-40B4-BE49-F238E27FC236}">
                <a16:creationId xmlns:a16="http://schemas.microsoft.com/office/drawing/2014/main" id="{EF3179A4-5830-1B9A-3BA9-BC1EA9E53279}"/>
              </a:ext>
            </a:extLst>
          </p:cNvPr>
          <p:cNvPicPr>
            <a:picLocks noChangeAspect="1"/>
          </p:cNvPicPr>
          <p:nvPr/>
        </p:nvPicPr>
        <p:blipFill>
          <a:blip r:embed="rId3"/>
          <a:stretch>
            <a:fillRect/>
          </a:stretch>
        </p:blipFill>
        <p:spPr>
          <a:xfrm>
            <a:off x="3541725" y="1788816"/>
            <a:ext cx="7126275" cy="4280548"/>
          </a:xfrm>
          <a:prstGeom prst="rect">
            <a:avLst/>
          </a:prstGeom>
        </p:spPr>
      </p:pic>
    </p:spTree>
    <p:extLst>
      <p:ext uri="{BB962C8B-B14F-4D97-AF65-F5344CB8AC3E}">
        <p14:creationId xmlns:p14="http://schemas.microsoft.com/office/powerpoint/2010/main" val="20573492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t="-87000" b="-8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846841" y="152399"/>
            <a:ext cx="10498318" cy="969963"/>
          </a:xfrm>
        </p:spPr>
        <p:txBody>
          <a:bodyPr>
            <a:noAutofit/>
          </a:bodyPr>
          <a:lstStyle/>
          <a:p>
            <a:r>
              <a:rPr lang="en-US" sz="8000">
                <a:latin typeface="Bahnschrift Condensed" panose="020B0502040204020203" pitchFamily="34" charset="0"/>
              </a:rPr>
              <a:t>Key Vocabulary Chapters 9-12</a:t>
            </a:r>
          </a:p>
        </p:txBody>
      </p:sp>
      <p:sp>
        <p:nvSpPr>
          <p:cNvPr id="13" name="TextBox 12">
            <a:extLst>
              <a:ext uri="{FF2B5EF4-FFF2-40B4-BE49-F238E27FC236}">
                <a16:creationId xmlns:a16="http://schemas.microsoft.com/office/drawing/2014/main" id="{C49B496F-B586-9F13-27D7-C994F1991FBB}"/>
              </a:ext>
            </a:extLst>
          </p:cNvPr>
          <p:cNvSpPr txBox="1"/>
          <p:nvPr/>
        </p:nvSpPr>
        <p:spPr>
          <a:xfrm>
            <a:off x="579120" y="1122362"/>
            <a:ext cx="11033760" cy="3139321"/>
          </a:xfrm>
          <a:prstGeom prst="rect">
            <a:avLst/>
          </a:prstGeom>
          <a:solidFill>
            <a:schemeClr val="bg1"/>
          </a:solidFill>
        </p:spPr>
        <p:txBody>
          <a:bodyPr wrap="square" rtlCol="0">
            <a:spAutoFit/>
          </a:bodyPr>
          <a:lstStyle/>
          <a:p>
            <a:r>
              <a:rPr lang="en-AU" b="1">
                <a:solidFill>
                  <a:srgbClr val="FF0000"/>
                </a:solidFill>
              </a:rPr>
              <a:t>Imprisoned (verb): </a:t>
            </a:r>
            <a:r>
              <a:rPr lang="en-AU"/>
              <a:t>To put someone in prison or to keep/lock someone away.</a:t>
            </a:r>
          </a:p>
          <a:p>
            <a:r>
              <a:rPr lang="en-AU" i="1"/>
              <a:t>“The neighbours are all asleep too so you don’t get arrested and </a:t>
            </a:r>
            <a:r>
              <a:rPr lang="en-AU" b="1" i="1" u="sng"/>
              <a:t>imprisoned</a:t>
            </a:r>
            <a:r>
              <a:rPr lang="en-AU" i="1"/>
              <a:t>.”</a:t>
            </a:r>
          </a:p>
          <a:p>
            <a:r>
              <a:rPr lang="en-AU" b="1" i="1">
                <a:solidFill>
                  <a:srgbClr val="FF0000"/>
                </a:solidFill>
              </a:rPr>
              <a:t>Vivid (adj): </a:t>
            </a:r>
            <a:r>
              <a:rPr lang="en-AU"/>
              <a:t>Producing powerful feelings or strong, clear images in the mind.</a:t>
            </a:r>
          </a:p>
          <a:p>
            <a:r>
              <a:rPr lang="en-AU" i="1"/>
              <a:t>“People in this village have got very </a:t>
            </a:r>
            <a:r>
              <a:rPr lang="en-AU" b="1" i="1" u="sng"/>
              <a:t>vivid</a:t>
            </a:r>
            <a:r>
              <a:rPr lang="en-AU" i="1"/>
              <a:t> imaginations.”</a:t>
            </a:r>
          </a:p>
          <a:p>
            <a:r>
              <a:rPr lang="en-AU" b="1" i="1">
                <a:solidFill>
                  <a:srgbClr val="FF0000"/>
                </a:solidFill>
              </a:rPr>
              <a:t>Scurry (verb): </a:t>
            </a:r>
            <a:r>
              <a:rPr lang="en-AU"/>
              <a:t>Move hurriedly with short quick steps. </a:t>
            </a:r>
          </a:p>
          <a:p>
            <a:r>
              <a:rPr lang="en-AU" i="1"/>
              <a:t>“The three of us </a:t>
            </a:r>
            <a:r>
              <a:rPr lang="en-AU" b="1" i="1" u="sng"/>
              <a:t>scurry</a:t>
            </a:r>
            <a:r>
              <a:rPr lang="en-AU" i="1"/>
              <a:t> down the dark alleyway and get into the taxi.”</a:t>
            </a:r>
          </a:p>
          <a:p>
            <a:r>
              <a:rPr lang="en-AU" b="1" i="1">
                <a:solidFill>
                  <a:srgbClr val="FF0000"/>
                </a:solidFill>
              </a:rPr>
              <a:t>Straggling (verb): </a:t>
            </a:r>
            <a:r>
              <a:rPr lang="en-AU"/>
              <a:t>Move along slowly to remain some distance behind the person or people in front.</a:t>
            </a:r>
          </a:p>
          <a:p>
            <a:r>
              <a:rPr lang="en-AU" b="1" i="1">
                <a:solidFill>
                  <a:srgbClr val="FF0000"/>
                </a:solidFill>
              </a:rPr>
              <a:t>Confiscate (verb): </a:t>
            </a:r>
            <a:r>
              <a:rPr lang="en-AU"/>
              <a:t>To take or seize someone's property with authority.</a:t>
            </a:r>
          </a:p>
          <a:p>
            <a:r>
              <a:rPr lang="en-AU" b="1" i="1">
                <a:solidFill>
                  <a:srgbClr val="FF0000"/>
                </a:solidFill>
              </a:rPr>
              <a:t>Tattered (adj): </a:t>
            </a:r>
            <a:r>
              <a:rPr lang="en-AU"/>
              <a:t>Old and torn; in poor condition.</a:t>
            </a:r>
          </a:p>
          <a:p>
            <a:r>
              <a:rPr lang="en-AU" b="1" i="1">
                <a:solidFill>
                  <a:srgbClr val="FF0000"/>
                </a:solidFill>
              </a:rPr>
              <a:t>Whimper (verb or noun): </a:t>
            </a:r>
            <a:r>
              <a:rPr lang="en-AU"/>
              <a:t>Make a series of low, feeble sounds expressive of fear, pain, or unhappiness.</a:t>
            </a:r>
          </a:p>
          <a:p>
            <a:r>
              <a:rPr lang="en-AU" b="1" i="1">
                <a:solidFill>
                  <a:srgbClr val="FF0000"/>
                </a:solidFill>
              </a:rPr>
              <a:t>Veer (verb): </a:t>
            </a:r>
            <a:r>
              <a:rPr lang="en-AU" i="1"/>
              <a:t>C</a:t>
            </a:r>
            <a:r>
              <a:rPr lang="en-AU"/>
              <a:t>hange direction suddenly.</a:t>
            </a:r>
          </a:p>
        </p:txBody>
      </p:sp>
    </p:spTree>
    <p:extLst>
      <p:ext uri="{BB962C8B-B14F-4D97-AF65-F5344CB8AC3E}">
        <p14:creationId xmlns:p14="http://schemas.microsoft.com/office/powerpoint/2010/main" val="25080357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alphaModFix amt="50000"/>
            <a:lum/>
          </a:blip>
          <a:srcRect/>
          <a:stretch>
            <a:fillRect t="-87000" b="-87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52399"/>
            <a:ext cx="9144000" cy="969963"/>
          </a:xfrm>
        </p:spPr>
        <p:txBody>
          <a:bodyPr>
            <a:noAutofit/>
          </a:bodyPr>
          <a:lstStyle/>
          <a:p>
            <a:r>
              <a:rPr lang="en-US" sz="8000">
                <a:latin typeface="Bahnschrift Condensed" panose="020B0502040204020203" pitchFamily="34" charset="0"/>
              </a:rPr>
              <a:t>Chapter 8 and 9</a:t>
            </a:r>
          </a:p>
        </p:txBody>
      </p:sp>
      <p:sp>
        <p:nvSpPr>
          <p:cNvPr id="13" name="TextBox 12">
            <a:extLst>
              <a:ext uri="{FF2B5EF4-FFF2-40B4-BE49-F238E27FC236}">
                <a16:creationId xmlns:a16="http://schemas.microsoft.com/office/drawing/2014/main" id="{C49B496F-B586-9F13-27D7-C994F1991FBB}"/>
              </a:ext>
            </a:extLst>
          </p:cNvPr>
          <p:cNvSpPr txBox="1"/>
          <p:nvPr/>
        </p:nvSpPr>
        <p:spPr>
          <a:xfrm>
            <a:off x="579120" y="1122362"/>
            <a:ext cx="11033760" cy="5355312"/>
          </a:xfrm>
          <a:prstGeom prst="rect">
            <a:avLst/>
          </a:prstGeom>
          <a:solidFill>
            <a:schemeClr val="bg1"/>
          </a:solidFill>
        </p:spPr>
        <p:txBody>
          <a:bodyPr wrap="square" rtlCol="0">
            <a:spAutoFit/>
          </a:bodyPr>
          <a:lstStyle/>
          <a:p>
            <a:pPr marL="342900" indent="-342900">
              <a:buAutoNum type="arabicPeriod"/>
            </a:pPr>
            <a:r>
              <a:rPr lang="en-AU">
                <a:solidFill>
                  <a:srgbClr val="FF0000"/>
                </a:solidFill>
              </a:rPr>
              <a:t>Where does Jamal's family spend the night?</a:t>
            </a:r>
            <a:br>
              <a:rPr lang="en-AU"/>
            </a:br>
            <a:r>
              <a:rPr lang="en-AU"/>
              <a:t> </a:t>
            </a:r>
            <a:r>
              <a:rPr lang="en-AU" i="1"/>
              <a:t>Jamal's family spend the night at ....</a:t>
            </a:r>
            <a:br>
              <a:rPr lang="en-AU" i="1"/>
            </a:br>
            <a:endParaRPr lang="en-AU" i="1"/>
          </a:p>
          <a:p>
            <a:pPr marL="342900" indent="-342900">
              <a:buAutoNum type="arabicPeriod"/>
            </a:pPr>
            <a:r>
              <a:rPr lang="en-AU">
                <a:solidFill>
                  <a:srgbClr val="FF0000"/>
                </a:solidFill>
              </a:rPr>
              <a:t>Why does Jamal find the Simpson's tea towels scary?</a:t>
            </a:r>
            <a:br>
              <a:rPr lang="en-AU"/>
            </a:br>
            <a:r>
              <a:rPr lang="en-AU" i="1"/>
              <a:t>Jamal finds the Simpsons tea  towels scary because ....</a:t>
            </a:r>
            <a:br>
              <a:rPr lang="en-AU" i="1"/>
            </a:br>
            <a:endParaRPr lang="en-AU" i="1"/>
          </a:p>
          <a:p>
            <a:pPr marL="342900" indent="-342900">
              <a:buAutoNum type="arabicPeriod"/>
            </a:pPr>
            <a:r>
              <a:rPr lang="en-AU">
                <a:solidFill>
                  <a:srgbClr val="FF0000"/>
                </a:solidFill>
              </a:rPr>
              <a:t>What does Yusuf's grandfather mean when he says "They're saying he's going overboard" when there is no boat on the field? </a:t>
            </a:r>
            <a:br>
              <a:rPr lang="en-AU"/>
            </a:br>
            <a:r>
              <a:rPr lang="en-AU" i="1"/>
              <a:t>Yusuf's grandfather means.... </a:t>
            </a:r>
            <a:br>
              <a:rPr lang="en-AU" i="1"/>
            </a:br>
            <a:endParaRPr lang="en-AU" i="1"/>
          </a:p>
          <a:p>
            <a:pPr marL="342900" indent="-342900">
              <a:buAutoNum type="arabicPeriod"/>
            </a:pPr>
            <a:r>
              <a:rPr lang="en-AU">
                <a:solidFill>
                  <a:srgbClr val="FF0000"/>
                </a:solidFill>
              </a:rPr>
              <a:t>Does Yusuf's grandfather think the plan will work? Why? </a:t>
            </a:r>
            <a:r>
              <a:rPr lang="en-AU"/>
              <a:t>Yusuf's </a:t>
            </a:r>
            <a:r>
              <a:rPr lang="en-AU" i="1"/>
              <a:t>grandfather thinks...........because........</a:t>
            </a:r>
            <a:br>
              <a:rPr lang="en-AU" i="1"/>
            </a:br>
            <a:endParaRPr lang="en-AU" i="1"/>
          </a:p>
          <a:p>
            <a:pPr marL="342900" indent="-342900">
              <a:buAutoNum type="arabicPeriod"/>
            </a:pPr>
            <a:r>
              <a:rPr lang="en-AU">
                <a:solidFill>
                  <a:srgbClr val="FF0000"/>
                </a:solidFill>
              </a:rPr>
              <a:t>Whose voice does Jamal hear coming from the darkness? </a:t>
            </a:r>
            <a:r>
              <a:rPr lang="en-AU" i="1"/>
              <a:t>Jamal hears ....... voice coming from the darkness. </a:t>
            </a:r>
            <a:br>
              <a:rPr lang="en-AU" i="1"/>
            </a:br>
            <a:endParaRPr lang="en-AU" i="1"/>
          </a:p>
          <a:p>
            <a:pPr marL="342900" indent="-342900">
              <a:buAutoNum type="arabicPeriod"/>
            </a:pPr>
            <a:r>
              <a:rPr lang="en-AU">
                <a:solidFill>
                  <a:srgbClr val="FF0000"/>
                </a:solidFill>
              </a:rPr>
              <a:t>Where are Jamal's mum and dad? </a:t>
            </a:r>
            <a:br>
              <a:rPr lang="en-AU">
                <a:solidFill>
                  <a:srgbClr val="FF0000"/>
                </a:solidFill>
              </a:rPr>
            </a:br>
            <a:r>
              <a:rPr lang="en-AU" i="1"/>
              <a:t>Jamal's mum and dad are.....</a:t>
            </a:r>
            <a:br>
              <a:rPr lang="en-AU" i="1"/>
            </a:br>
            <a:endParaRPr lang="en-AU" i="1"/>
          </a:p>
          <a:p>
            <a:pPr marL="342900" indent="-342900">
              <a:buAutoNum type="arabicPeriod"/>
            </a:pPr>
            <a:r>
              <a:rPr lang="en-AU">
                <a:solidFill>
                  <a:srgbClr val="FF0000"/>
                </a:solidFill>
              </a:rPr>
              <a:t>Why do you think the government has blown up the house? </a:t>
            </a:r>
            <a:r>
              <a:rPr lang="en-AU" i="1"/>
              <a:t>I think the government has blown up the house because.....</a:t>
            </a:r>
            <a:r>
              <a:rPr lang="en-AU" i="1">
                <a:solidFill>
                  <a:srgbClr val="FF0000"/>
                </a:solidFill>
              </a:rPr>
              <a:t> </a:t>
            </a:r>
          </a:p>
        </p:txBody>
      </p:sp>
    </p:spTree>
    <p:extLst>
      <p:ext uri="{BB962C8B-B14F-4D97-AF65-F5344CB8AC3E}">
        <p14:creationId xmlns:p14="http://schemas.microsoft.com/office/powerpoint/2010/main" val="376305366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2153FA1F8AAFC04BA856BDC07D4C55F4" ma:contentTypeVersion="19" ma:contentTypeDescription="Create a new document." ma:contentTypeScope="" ma:versionID="5acf50ccf256d037128d791e0c2c50c4">
  <xsd:schema xmlns:xsd="http://www.w3.org/2001/XMLSchema" xmlns:xs="http://www.w3.org/2001/XMLSchema" xmlns:p="http://schemas.microsoft.com/office/2006/metadata/properties" xmlns:ns1="http://schemas.microsoft.com/sharepoint/v3" xmlns:ns2="9acb4be5-cd05-41c3-a0eb-ad438ea0370a" xmlns:ns3="988669f7-9e81-4a78-a996-6b461684db5a" xmlns:ns4="579586ae-b6f3-4f3c-a0c6-322928994e7e" targetNamespace="http://schemas.microsoft.com/office/2006/metadata/properties" ma:root="true" ma:fieldsID="bee0908d12d8d2e8a3c26b8aee10209e" ns1:_="" ns2:_="" ns3:_="" ns4:_="">
    <xsd:import namespace="http://schemas.microsoft.com/sharepoint/v3"/>
    <xsd:import namespace="9acb4be5-cd05-41c3-a0eb-ad438ea0370a"/>
    <xsd:import namespace="988669f7-9e81-4a78-a996-6b461684db5a"/>
    <xsd:import namespace="579586ae-b6f3-4f3c-a0c6-322928994e7e"/>
    <xsd:element name="properties">
      <xsd:complexType>
        <xsd:sequence>
          <xsd:element name="documentManagement">
            <xsd:complexType>
              <xsd:all>
                <xsd:element ref="ns1:PublishingStartDate" minOccurs="0"/>
                <xsd:element ref="ns1:PublishingExpirationDate" minOccurs="0"/>
                <xsd:element ref="ns2:MediaServiceMetadata" minOccurs="0"/>
                <xsd:element ref="ns2:MediaServiceFastMetadata" minOccurs="0"/>
                <xsd:element ref="ns2:MediaServiceAutoTags" minOccurs="0"/>
                <xsd:element ref="ns2:MediaServiceOCR" minOccurs="0"/>
                <xsd:element ref="ns2:MediaServiceDateTaken" minOccurs="0"/>
                <xsd:element ref="ns2:MediaServiceLocation" minOccurs="0"/>
                <xsd:element ref="ns3:SharedWithUsers" minOccurs="0"/>
                <xsd:element ref="ns3:SharedWithDetails"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4:TaxCatchAll"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acb4be5-cd05-41c3-a0eb-ad438ea0370a"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GenerationTime" ma:index="18" nillable="true" ma:displayName="MediaServiceGenerationTime" ma:hidden="true" ma:internalName="MediaServiceGenerationTime" ma:readOnly="true">
      <xsd:simpleType>
        <xsd:restriction base="dms:Text"/>
      </xsd:simpleType>
    </xsd:element>
    <xsd:element name="MediaServiceEventHashCode" ma:index="19" nillable="true" ma:displayName="MediaServiceEventHashCode" ma:hidden="true" ma:internalName="MediaServiceEventHashCode" ma:readOnly="true">
      <xsd:simpleType>
        <xsd:restriction base="dms:Text"/>
      </xsd:simpleType>
    </xsd:element>
    <xsd:element name="MediaServiceAutoKeyPoints" ma:index="20" nillable="true" ma:displayName="MediaServiceAutoKeyPoints" ma:hidden="true" ma:internalName="MediaServiceAutoKeyPoints" ma:readOnly="true">
      <xsd:simpleType>
        <xsd:restriction base="dms:Note"/>
      </xsd:simpleType>
    </xsd:element>
    <xsd:element name="MediaServiceKeyPoints" ma:index="21" nillable="true" ma:displayName="KeyPoints" ma:internalName="MediaServiceKeyPoints" ma:readOnly="true">
      <xsd:simpleType>
        <xsd:restriction base="dms:Note">
          <xsd:maxLength value="255"/>
        </xsd:restriction>
      </xsd:simpleType>
    </xsd:element>
    <xsd:element name="MediaLengthInSeconds" ma:index="22" nillable="true" ma:displayName="Length (seconds)" ma:internalName="MediaLengthInSeconds" ma:readOnly="true">
      <xsd:simpleType>
        <xsd:restriction base="dms:Unknown"/>
      </xsd:simpleType>
    </xsd:element>
    <xsd:element name="lcf76f155ced4ddcb4097134ff3c332f" ma:index="24" nillable="true" ma:taxonomy="true" ma:internalName="lcf76f155ced4ddcb4097134ff3c332f" ma:taxonomyFieldName="MediaServiceImageTags" ma:displayName="Image Tags" ma:readOnly="false" ma:fieldId="{5cf76f15-5ced-4ddc-b409-7134ff3c332f}" ma:taxonomyMulti="true" ma:sspId="0b607bbe-9751-46d3-ac86-39dfe3141325"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6"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7"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988669f7-9e81-4a78-a996-6b461684db5a"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79586ae-b6f3-4f3c-a0c6-322928994e7e" elementFormDefault="qualified">
    <xsd:import namespace="http://schemas.microsoft.com/office/2006/documentManagement/types"/>
    <xsd:import namespace="http://schemas.microsoft.com/office/infopath/2007/PartnerControls"/>
    <xsd:element name="TaxCatchAll" ma:index="25" nillable="true" ma:displayName="Taxonomy Catch All Column" ma:hidden="true" ma:list="{4ffbfaad-d94d-405f-8ced-3a5c98882aaf}" ma:internalName="TaxCatchAll" ma:showField="CatchAllData" ma:web="579586ae-b6f3-4f3c-a0c6-322928994e7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lcf76f155ced4ddcb4097134ff3c332f xmlns="9acb4be5-cd05-41c3-a0eb-ad438ea0370a">
      <Terms xmlns="http://schemas.microsoft.com/office/infopath/2007/PartnerControls"/>
    </lcf76f155ced4ddcb4097134ff3c332f>
    <TaxCatchAll xmlns="579586ae-b6f3-4f3c-a0c6-322928994e7e" xsi:nil="true"/>
  </documentManagement>
</p:properties>
</file>

<file path=customXml/itemProps1.xml><?xml version="1.0" encoding="utf-8"?>
<ds:datastoreItem xmlns:ds="http://schemas.openxmlformats.org/officeDocument/2006/customXml" ds:itemID="{0248E415-EB32-4276-91B2-4D440E7B7F25}">
  <ds:schemaRefs>
    <ds:schemaRef ds:uri="http://schemas.microsoft.com/sharepoint/v3/contenttype/forms"/>
  </ds:schemaRefs>
</ds:datastoreItem>
</file>

<file path=customXml/itemProps2.xml><?xml version="1.0" encoding="utf-8"?>
<ds:datastoreItem xmlns:ds="http://schemas.openxmlformats.org/officeDocument/2006/customXml" ds:itemID="{FE7361EC-6C35-4C1A-932E-20439A84CB53}">
  <ds:schemaRefs>
    <ds:schemaRef ds:uri="579586ae-b6f3-4f3c-a0c6-322928994e7e"/>
    <ds:schemaRef ds:uri="988669f7-9e81-4a78-a996-6b461684db5a"/>
    <ds:schemaRef ds:uri="9acb4be5-cd05-41c3-a0eb-ad438ea0370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03C28025-94E3-45FC-A1C8-B29A449A4A62}">
  <ds:schemaRefs>
    <ds:schemaRef ds:uri="579586ae-b6f3-4f3c-a0c6-322928994e7e"/>
    <ds:schemaRef ds:uri="988669f7-9e81-4a78-a996-6b461684db5a"/>
    <ds:schemaRef ds:uri="9acb4be5-cd05-41c3-a0eb-ad438ea0370a"/>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microsoft.com/sharepoint/v3"/>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2914</Words>
  <Application>Microsoft Office PowerPoint</Application>
  <PresentationFormat>Widescreen</PresentationFormat>
  <Paragraphs>177</Paragraphs>
  <Slides>18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Bahnschrift Condensed</vt:lpstr>
      <vt:lpstr>Calibri</vt:lpstr>
      <vt:lpstr>Calibri Light</vt:lpstr>
      <vt:lpstr>Calibri-Identity-H</vt:lpstr>
      <vt:lpstr>CharisSIL</vt:lpstr>
      <vt:lpstr>office theme</vt:lpstr>
      <vt:lpstr>Key Vocabulary Chapters 1 -4</vt:lpstr>
      <vt:lpstr>Chapters 1 and 2</vt:lpstr>
      <vt:lpstr>Chapter 3</vt:lpstr>
      <vt:lpstr>Chapter 4</vt:lpstr>
      <vt:lpstr>Key Vocabulary Chapters 5-8</vt:lpstr>
      <vt:lpstr>Chapter 5</vt:lpstr>
      <vt:lpstr>Chapter 6 and 7</vt:lpstr>
      <vt:lpstr>Key Vocabulary Chapters 9-12</vt:lpstr>
      <vt:lpstr>Chapter 8 and 9</vt:lpstr>
      <vt:lpstr>Chapter 10 and 11</vt:lpstr>
      <vt:lpstr>Chapter 12</vt:lpstr>
      <vt:lpstr>Key Vocabulary Chapters 13-16</vt:lpstr>
      <vt:lpstr>Chapter 13 &amp; 14</vt:lpstr>
      <vt:lpstr>Chapter 15 &amp; 16</vt:lpstr>
      <vt:lpstr>Key Vocabulary Chapters 17-19</vt:lpstr>
      <vt:lpstr>Chapter 17</vt:lpstr>
      <vt:lpstr>Chapter 18</vt:lpstr>
      <vt:lpstr>Chapter 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Kristy Montalto</cp:lastModifiedBy>
  <cp:revision>1</cp:revision>
  <dcterms:created xsi:type="dcterms:W3CDTF">2024-02-08T09:46:49Z</dcterms:created>
  <dcterms:modified xsi:type="dcterms:W3CDTF">2024-02-22T02:27:49Z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0x0101002153FA1F8AAFC04BA856BDC07D4C55F4</vt:lpwstr>
  </property>
  <property fmtid="{D5CDD505-2E9C-101B-9397-08002B2CF9AE}" pid="3" name="MediaServiceImageTags">
    <vt:lpwstr/>
  </property>
</Properties>
</file>